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6" r:id="rId3"/>
    <p:sldId id="315" r:id="rId4"/>
    <p:sldId id="303" r:id="rId5"/>
    <p:sldId id="316" r:id="rId6"/>
    <p:sldId id="292" r:id="rId7"/>
    <p:sldId id="261" r:id="rId8"/>
    <p:sldId id="262" r:id="rId9"/>
    <p:sldId id="318" r:id="rId10"/>
    <p:sldId id="317" r:id="rId11"/>
    <p:sldId id="301" r:id="rId12"/>
    <p:sldId id="302" r:id="rId13"/>
    <p:sldId id="319" r:id="rId14"/>
    <p:sldId id="320" r:id="rId15"/>
    <p:sldId id="279" r:id="rId16"/>
    <p:sldId id="268" r:id="rId17"/>
    <p:sldId id="294" r:id="rId18"/>
    <p:sldId id="321" r:id="rId19"/>
    <p:sldId id="322" r:id="rId20"/>
    <p:sldId id="278" r:id="rId21"/>
    <p:sldId id="273" r:id="rId22"/>
  </p:sldIdLst>
  <p:sldSz cx="9144000" cy="6858000" type="screen4x3"/>
  <p:notesSz cx="6980238" cy="9210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Hoja2!$A$2:$A$8</c:f>
              <c:strCache>
                <c:ptCount val="7"/>
                <c:pt idx="0">
                  <c:v>AE</c:v>
                </c:pt>
                <c:pt idx="1">
                  <c:v>PI</c:v>
                </c:pt>
                <c:pt idx="2">
                  <c:v>MT</c:v>
                </c:pt>
                <c:pt idx="3">
                  <c:v>AFP</c:v>
                </c:pt>
                <c:pt idx="4">
                  <c:v>IMA</c:v>
                </c:pt>
                <c:pt idx="5">
                  <c:v>ISP</c:v>
                </c:pt>
                <c:pt idx="6">
                  <c:v>IGP</c:v>
                </c:pt>
              </c:strCache>
            </c:strRef>
          </c:cat>
          <c:val>
            <c:numRef>
              <c:f>Hoja2!$B$2:$B$8</c:f>
              <c:numCache>
                <c:formatCode>General</c:formatCode>
                <c:ptCount val="7"/>
                <c:pt idx="0">
                  <c:v>59</c:v>
                </c:pt>
                <c:pt idx="1">
                  <c:v>90</c:v>
                </c:pt>
                <c:pt idx="2">
                  <c:v>86</c:v>
                </c:pt>
                <c:pt idx="3">
                  <c:v>49</c:v>
                </c:pt>
                <c:pt idx="4">
                  <c:v>44</c:v>
                </c:pt>
                <c:pt idx="5">
                  <c:v>29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B-4782-A984-25840C6A01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53648495"/>
        <c:axId val="1553645999"/>
      </c:barChart>
      <c:catAx>
        <c:axId val="1553648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3645999"/>
        <c:crosses val="autoZero"/>
        <c:auto val="1"/>
        <c:lblAlgn val="ctr"/>
        <c:lblOffset val="100"/>
        <c:noMultiLvlLbl val="0"/>
      </c:catAx>
      <c:valAx>
        <c:axId val="15536459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364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576048927168383E-2"/>
          <c:y val="1.7622865135589676E-2"/>
          <c:w val="0.9681957013883703"/>
          <c:h val="0.89955475669345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Hoja1!$AK$37:$AK$43</c:f>
              <c:strCache>
                <c:ptCount val="7"/>
                <c:pt idx="0">
                  <c:v>AE</c:v>
                </c:pt>
                <c:pt idx="1">
                  <c:v>PI</c:v>
                </c:pt>
                <c:pt idx="2">
                  <c:v>MT</c:v>
                </c:pt>
                <c:pt idx="3">
                  <c:v>AFP</c:v>
                </c:pt>
                <c:pt idx="4">
                  <c:v>IMA</c:v>
                </c:pt>
                <c:pt idx="5">
                  <c:v>ISP</c:v>
                </c:pt>
                <c:pt idx="6">
                  <c:v>IGP</c:v>
                </c:pt>
              </c:strCache>
            </c:strRef>
          </c:cat>
          <c:val>
            <c:numRef>
              <c:f>Hoja1!$AL$37:$AL$43</c:f>
              <c:numCache>
                <c:formatCode>General</c:formatCode>
                <c:ptCount val="7"/>
                <c:pt idx="0">
                  <c:v>9.0399999999999991</c:v>
                </c:pt>
                <c:pt idx="1">
                  <c:v>9.1</c:v>
                </c:pt>
                <c:pt idx="2">
                  <c:v>9.23</c:v>
                </c:pt>
                <c:pt idx="3">
                  <c:v>9.1999999999999993</c:v>
                </c:pt>
                <c:pt idx="4">
                  <c:v>8.8699999999999992</c:v>
                </c:pt>
                <c:pt idx="5">
                  <c:v>8.66</c:v>
                </c:pt>
                <c:pt idx="6">
                  <c:v>9.0299999999999994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0-4D95-8616-8E3C7BC384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34411375"/>
        <c:axId val="1534411791"/>
      </c:barChart>
      <c:catAx>
        <c:axId val="153441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4411791"/>
        <c:crosses val="autoZero"/>
        <c:auto val="1"/>
        <c:lblAlgn val="ctr"/>
        <c:lblOffset val="100"/>
        <c:noMultiLvlLbl val="0"/>
      </c:catAx>
      <c:valAx>
        <c:axId val="153441179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004E8-9E92-4CB4-86EB-4BD2C464FF19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1ADD734-C773-4246-B3BB-92AF2BC7D7B2}">
      <dgm:prSet phldrT="[Texto]" custT="1"/>
      <dgm:spPr/>
      <dgm:t>
        <a:bodyPr/>
        <a:lstStyle/>
        <a:p>
          <a:r>
            <a:rPr lang="es-MX" sz="1200" b="1" dirty="0" smtClean="0"/>
            <a:t>Necesidad Económica</a:t>
          </a:r>
          <a:endParaRPr lang="es-MX" sz="1200" b="1" dirty="0"/>
        </a:p>
      </dgm:t>
    </dgm:pt>
    <dgm:pt modelId="{7494EB77-7832-4BB5-B5A7-88BC328E6AD1}" type="parTrans" cxnId="{0F57C88B-D3A2-4082-B41F-5F29E9B48A69}">
      <dgm:prSet/>
      <dgm:spPr/>
      <dgm:t>
        <a:bodyPr/>
        <a:lstStyle/>
        <a:p>
          <a:endParaRPr lang="es-MX"/>
        </a:p>
      </dgm:t>
    </dgm:pt>
    <dgm:pt modelId="{97A84052-F4FB-4DDC-937A-2C4125CEADC3}" type="sibTrans" cxnId="{0F57C88B-D3A2-4082-B41F-5F29E9B48A69}">
      <dgm:prSet/>
      <dgm:spPr/>
      <dgm:t>
        <a:bodyPr/>
        <a:lstStyle/>
        <a:p>
          <a:endParaRPr lang="es-MX"/>
        </a:p>
      </dgm:t>
    </dgm:pt>
    <dgm:pt modelId="{AA42D119-7CBF-4941-AB30-1F4879ACE5DE}">
      <dgm:prSet phldrT="[Texto]" custT="1"/>
      <dgm:spPr/>
      <dgm:t>
        <a:bodyPr/>
        <a:lstStyle/>
        <a:p>
          <a:r>
            <a:rPr lang="es-MX" sz="1050" dirty="0" smtClean="0"/>
            <a:t>Exención de pago por concepto de reinscripción</a:t>
          </a:r>
          <a:endParaRPr lang="es-MX" sz="1050" dirty="0"/>
        </a:p>
      </dgm:t>
    </dgm:pt>
    <dgm:pt modelId="{1EAD3864-D0E3-4E6F-ACA9-6EDCCB61934F}" type="parTrans" cxnId="{6C80981C-5293-446B-8679-6D635C26C3FA}">
      <dgm:prSet/>
      <dgm:spPr/>
      <dgm:t>
        <a:bodyPr/>
        <a:lstStyle/>
        <a:p>
          <a:endParaRPr lang="es-MX"/>
        </a:p>
      </dgm:t>
    </dgm:pt>
    <dgm:pt modelId="{2A808D60-3B7F-4B49-B861-CE7D6C24C9D7}" type="sibTrans" cxnId="{6C80981C-5293-446B-8679-6D635C26C3FA}">
      <dgm:prSet/>
      <dgm:spPr/>
      <dgm:t>
        <a:bodyPr/>
        <a:lstStyle/>
        <a:p>
          <a:endParaRPr lang="es-MX"/>
        </a:p>
      </dgm:t>
    </dgm:pt>
    <dgm:pt modelId="{639687AA-9FB6-48F8-9249-FFBD1DBFA454}">
      <dgm:prSet phldrT="[Texto]" custT="1"/>
      <dgm:spPr/>
      <dgm:t>
        <a:bodyPr/>
        <a:lstStyle/>
        <a:p>
          <a:r>
            <a:rPr lang="es-MX" sz="1050" b="1" dirty="0" smtClean="0"/>
            <a:t>9 becados</a:t>
          </a:r>
          <a:endParaRPr lang="es-MX" sz="1050" b="1" dirty="0"/>
        </a:p>
      </dgm:t>
    </dgm:pt>
    <dgm:pt modelId="{75F77281-1498-49B6-8D03-39356CD19996}" type="parTrans" cxnId="{8F05DECD-48B7-4207-B2DF-ECF7E6E598E5}">
      <dgm:prSet/>
      <dgm:spPr/>
      <dgm:t>
        <a:bodyPr/>
        <a:lstStyle/>
        <a:p>
          <a:endParaRPr lang="es-MX"/>
        </a:p>
      </dgm:t>
    </dgm:pt>
    <dgm:pt modelId="{AEC080ED-C2E1-4A4A-8785-B2EA19455066}" type="sibTrans" cxnId="{8F05DECD-48B7-4207-B2DF-ECF7E6E598E5}">
      <dgm:prSet/>
      <dgm:spPr/>
      <dgm:t>
        <a:bodyPr/>
        <a:lstStyle/>
        <a:p>
          <a:endParaRPr lang="es-MX"/>
        </a:p>
      </dgm:t>
    </dgm:pt>
    <dgm:pt modelId="{83B1FE11-E2EB-40A9-9ABE-9EE3BA6F9BD5}">
      <dgm:prSet phldrT="[Texto]" custT="1"/>
      <dgm:spPr/>
      <dgm:t>
        <a:bodyPr/>
        <a:lstStyle/>
        <a:p>
          <a:r>
            <a:rPr lang="es-MX" sz="1400" b="1" dirty="0" smtClean="0"/>
            <a:t>Beca Excelencia</a:t>
          </a:r>
          <a:endParaRPr lang="es-MX" sz="1400" b="1" dirty="0"/>
        </a:p>
      </dgm:t>
    </dgm:pt>
    <dgm:pt modelId="{C9D6D63B-AB8B-41FC-9762-93804F2DEE20}" type="parTrans" cxnId="{0A1CBF09-2ECD-481C-8A5E-7B7ECEA8B1BC}">
      <dgm:prSet/>
      <dgm:spPr/>
      <dgm:t>
        <a:bodyPr/>
        <a:lstStyle/>
        <a:p>
          <a:endParaRPr lang="es-MX"/>
        </a:p>
      </dgm:t>
    </dgm:pt>
    <dgm:pt modelId="{028553A6-EEE1-4D5E-A51A-750A55F232C7}" type="sibTrans" cxnId="{0A1CBF09-2ECD-481C-8A5E-7B7ECEA8B1BC}">
      <dgm:prSet/>
      <dgm:spPr/>
      <dgm:t>
        <a:bodyPr/>
        <a:lstStyle/>
        <a:p>
          <a:endParaRPr lang="es-MX"/>
        </a:p>
      </dgm:t>
    </dgm:pt>
    <dgm:pt modelId="{BF40D34B-A822-4438-97C0-393F64FE5FF9}">
      <dgm:prSet phldrT="[Texto]" custT="1"/>
      <dgm:spPr/>
      <dgm:t>
        <a:bodyPr/>
        <a:lstStyle/>
        <a:p>
          <a:r>
            <a:rPr lang="es-MX" sz="1100" dirty="0" smtClean="0"/>
            <a:t>Exención de pago por concepto de reinscripción</a:t>
          </a:r>
          <a:endParaRPr lang="es-MX" sz="1100" dirty="0"/>
        </a:p>
      </dgm:t>
    </dgm:pt>
    <dgm:pt modelId="{9C19DA69-B52D-4255-B5B5-934D39E31CA8}" type="parTrans" cxnId="{90D51E15-4612-4B3A-9F03-8A459F9D66BE}">
      <dgm:prSet/>
      <dgm:spPr/>
      <dgm:t>
        <a:bodyPr/>
        <a:lstStyle/>
        <a:p>
          <a:endParaRPr lang="es-MX"/>
        </a:p>
      </dgm:t>
    </dgm:pt>
    <dgm:pt modelId="{1ED7F3F0-AD84-4E09-9D68-C066AB777C74}" type="sibTrans" cxnId="{90D51E15-4612-4B3A-9F03-8A459F9D66BE}">
      <dgm:prSet/>
      <dgm:spPr/>
      <dgm:t>
        <a:bodyPr/>
        <a:lstStyle/>
        <a:p>
          <a:endParaRPr lang="es-MX"/>
        </a:p>
      </dgm:t>
    </dgm:pt>
    <dgm:pt modelId="{D3AA9C2A-3FA9-476A-BF63-BF67B773159B}">
      <dgm:prSet phldrT="[Texto]" custT="1"/>
      <dgm:spPr/>
      <dgm:t>
        <a:bodyPr/>
        <a:lstStyle/>
        <a:p>
          <a:r>
            <a:rPr lang="es-MX" sz="1100" b="1" dirty="0" smtClean="0"/>
            <a:t> 7 becados</a:t>
          </a:r>
          <a:endParaRPr lang="es-MX" sz="1100" b="1" dirty="0"/>
        </a:p>
      </dgm:t>
    </dgm:pt>
    <dgm:pt modelId="{A978E773-EDD6-4BD2-A6C5-1D6A445E0370}" type="parTrans" cxnId="{FFB90793-1FB2-41B7-B270-BE0A3D66EA02}">
      <dgm:prSet/>
      <dgm:spPr/>
      <dgm:t>
        <a:bodyPr/>
        <a:lstStyle/>
        <a:p>
          <a:endParaRPr lang="es-MX"/>
        </a:p>
      </dgm:t>
    </dgm:pt>
    <dgm:pt modelId="{E844204F-5549-442A-ADB2-CB3DC2850EAE}" type="sibTrans" cxnId="{FFB90793-1FB2-41B7-B270-BE0A3D66EA02}">
      <dgm:prSet/>
      <dgm:spPr/>
      <dgm:t>
        <a:bodyPr/>
        <a:lstStyle/>
        <a:p>
          <a:endParaRPr lang="es-MX"/>
        </a:p>
      </dgm:t>
    </dgm:pt>
    <dgm:pt modelId="{E7F7871D-02F3-40C0-ACDD-D0498529DAA0}">
      <dgm:prSet phldrT="[Texto]" custT="1"/>
      <dgm:spPr/>
      <dgm:t>
        <a:bodyPr/>
        <a:lstStyle/>
        <a:p>
          <a:r>
            <a:rPr lang="es-MX" sz="1200" b="1" dirty="0" smtClean="0"/>
            <a:t>Beca Rectoría.</a:t>
          </a:r>
        </a:p>
        <a:p>
          <a:r>
            <a:rPr lang="es-MX" sz="1200" b="1" dirty="0" smtClean="0"/>
            <a:t> </a:t>
          </a:r>
          <a:r>
            <a:rPr lang="es-MX" sz="1200" dirty="0" smtClean="0"/>
            <a:t>Apoyo federal</a:t>
          </a:r>
        </a:p>
        <a:p>
          <a:r>
            <a:rPr lang="es-MX" sz="1200" b="1" dirty="0" smtClean="0"/>
            <a:t>9 becados</a:t>
          </a:r>
          <a:endParaRPr lang="es-MX" sz="1200" b="1" dirty="0"/>
        </a:p>
      </dgm:t>
    </dgm:pt>
    <dgm:pt modelId="{465CEB79-9B64-4C1C-AE40-535303EB984C}" type="parTrans" cxnId="{9F622B47-3711-46BF-9B56-5525CA58D224}">
      <dgm:prSet/>
      <dgm:spPr/>
      <dgm:t>
        <a:bodyPr/>
        <a:lstStyle/>
        <a:p>
          <a:endParaRPr lang="es-ES"/>
        </a:p>
      </dgm:t>
    </dgm:pt>
    <dgm:pt modelId="{42DC1A1A-6A57-49A3-A87C-77C6698888CE}" type="sibTrans" cxnId="{9F622B47-3711-46BF-9B56-5525CA58D224}">
      <dgm:prSet/>
      <dgm:spPr/>
      <dgm:t>
        <a:bodyPr/>
        <a:lstStyle/>
        <a:p>
          <a:endParaRPr lang="es-ES"/>
        </a:p>
      </dgm:t>
    </dgm:pt>
    <dgm:pt modelId="{51B2D02A-190F-4242-AA14-6E640136B28A}" type="pres">
      <dgm:prSet presAssocID="{676004E8-9E92-4CB4-86EB-4BD2C464FF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0F6E35-8549-4B5B-8F68-D35BAC2CFF87}" type="pres">
      <dgm:prSet presAssocID="{71ADD734-C773-4246-B3BB-92AF2BC7D7B2}" presName="comp" presStyleCnt="0"/>
      <dgm:spPr/>
    </dgm:pt>
    <dgm:pt modelId="{A608FFE7-BA0E-42B6-8330-F089F878B26F}" type="pres">
      <dgm:prSet presAssocID="{71ADD734-C773-4246-B3BB-92AF2BC7D7B2}" presName="box" presStyleLbl="node1" presStyleIdx="0" presStyleCnt="3" custScaleY="64833"/>
      <dgm:spPr/>
      <dgm:t>
        <a:bodyPr/>
        <a:lstStyle/>
        <a:p>
          <a:endParaRPr lang="es-MX"/>
        </a:p>
      </dgm:t>
    </dgm:pt>
    <dgm:pt modelId="{D53D708E-C42A-4F42-A955-2D3D0BE4E9F1}" type="pres">
      <dgm:prSet presAssocID="{71ADD734-C773-4246-B3BB-92AF2BC7D7B2}" presName="img" presStyleLbl="fgImgPlace1" presStyleIdx="0" presStyleCnt="3" custScaleX="100163" custScaleY="72774" custLinFactNeighborX="-1897" custLinFactNeighborY="-11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s-ES"/>
        </a:p>
      </dgm:t>
    </dgm:pt>
    <dgm:pt modelId="{0010A950-734F-4EFE-BAD5-3AED1E088B99}" type="pres">
      <dgm:prSet presAssocID="{71ADD734-C773-4246-B3BB-92AF2BC7D7B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247762-709D-4B38-8938-C5CEEDB0D551}" type="pres">
      <dgm:prSet presAssocID="{97A84052-F4FB-4DDC-937A-2C4125CEADC3}" presName="spacer" presStyleCnt="0"/>
      <dgm:spPr/>
    </dgm:pt>
    <dgm:pt modelId="{752E8FD4-1750-4D92-AC7F-F3A015D96A0A}" type="pres">
      <dgm:prSet presAssocID="{83B1FE11-E2EB-40A9-9ABE-9EE3BA6F9BD5}" presName="comp" presStyleCnt="0"/>
      <dgm:spPr/>
    </dgm:pt>
    <dgm:pt modelId="{C6E55D96-BF87-43F9-9730-C718F8DC4CA1}" type="pres">
      <dgm:prSet presAssocID="{83B1FE11-E2EB-40A9-9ABE-9EE3BA6F9BD5}" presName="box" presStyleLbl="node1" presStyleIdx="1" presStyleCnt="3" custScaleY="73803"/>
      <dgm:spPr/>
      <dgm:t>
        <a:bodyPr/>
        <a:lstStyle/>
        <a:p>
          <a:endParaRPr lang="es-MX"/>
        </a:p>
      </dgm:t>
    </dgm:pt>
    <dgm:pt modelId="{6CE60FE6-5D70-4E54-BD1B-BBADF9ADE254}" type="pres">
      <dgm:prSet presAssocID="{83B1FE11-E2EB-40A9-9ABE-9EE3BA6F9BD5}" presName="img" presStyleLbl="fgImgPlace1" presStyleIdx="1" presStyleCnt="3" custScaleX="86047" custScaleY="88131" custLinFactNeighborX="-9375" custLinFactNeighborY="-22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  <dgm:t>
        <a:bodyPr/>
        <a:lstStyle/>
        <a:p>
          <a:endParaRPr lang="es-ES"/>
        </a:p>
      </dgm:t>
    </dgm:pt>
    <dgm:pt modelId="{A681A42E-A2EE-43A9-B978-8A3B3B86EFA7}" type="pres">
      <dgm:prSet presAssocID="{83B1FE11-E2EB-40A9-9ABE-9EE3BA6F9B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1842E6-AB3F-4370-A9FD-E3F8E10AA7FF}" type="pres">
      <dgm:prSet presAssocID="{028553A6-EEE1-4D5E-A51A-750A55F232C7}" presName="spacer" presStyleCnt="0"/>
      <dgm:spPr/>
    </dgm:pt>
    <dgm:pt modelId="{4E4A49FA-2155-40AD-82C7-8E97EDB046BA}" type="pres">
      <dgm:prSet presAssocID="{E7F7871D-02F3-40C0-ACDD-D0498529DAA0}" presName="comp" presStyleCnt="0"/>
      <dgm:spPr/>
    </dgm:pt>
    <dgm:pt modelId="{F0B7D133-2828-4A41-8AF0-4662805AD803}" type="pres">
      <dgm:prSet presAssocID="{E7F7871D-02F3-40C0-ACDD-D0498529DAA0}" presName="box" presStyleLbl="node1" presStyleIdx="2" presStyleCnt="3" custScaleY="71415" custLinFactNeighborX="-421" custLinFactNeighborY="-7893"/>
      <dgm:spPr/>
      <dgm:t>
        <a:bodyPr/>
        <a:lstStyle/>
        <a:p>
          <a:endParaRPr lang="es-ES"/>
        </a:p>
      </dgm:t>
    </dgm:pt>
    <dgm:pt modelId="{D0829A4C-7055-43DE-B920-7B6462C90312}" type="pres">
      <dgm:prSet presAssocID="{E7F7871D-02F3-40C0-ACDD-D0498529DAA0}" presName="img" presStyleLbl="fgImgPlace1" presStyleIdx="2" presStyleCnt="3" custScaleX="80361" custScaleY="71758" custLinFactNeighborX="-12218" custLinFactNeighborY="-105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3447A0F-4677-4F1D-AAC1-86B456A82B5D}" type="pres">
      <dgm:prSet presAssocID="{E7F7871D-02F3-40C0-ACDD-D0498529DA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1CBF09-2ECD-481C-8A5E-7B7ECEA8B1BC}" srcId="{676004E8-9E92-4CB4-86EB-4BD2C464FF19}" destId="{83B1FE11-E2EB-40A9-9ABE-9EE3BA6F9BD5}" srcOrd="1" destOrd="0" parTransId="{C9D6D63B-AB8B-41FC-9762-93804F2DEE20}" sibTransId="{028553A6-EEE1-4D5E-A51A-750A55F232C7}"/>
    <dgm:cxn modelId="{90D51E15-4612-4B3A-9F03-8A459F9D66BE}" srcId="{83B1FE11-E2EB-40A9-9ABE-9EE3BA6F9BD5}" destId="{BF40D34B-A822-4438-97C0-393F64FE5FF9}" srcOrd="0" destOrd="0" parTransId="{9C19DA69-B52D-4255-B5B5-934D39E31CA8}" sibTransId="{1ED7F3F0-AD84-4E09-9D68-C066AB777C74}"/>
    <dgm:cxn modelId="{60077099-BC5F-4B39-9562-F544261B04C7}" type="presOf" srcId="{639687AA-9FB6-48F8-9249-FFBD1DBFA454}" destId="{A608FFE7-BA0E-42B6-8330-F089F878B26F}" srcOrd="0" destOrd="2" presId="urn:microsoft.com/office/officeart/2005/8/layout/vList4"/>
    <dgm:cxn modelId="{B7B10758-2EF4-41E3-A178-69A6685A988C}" type="presOf" srcId="{83B1FE11-E2EB-40A9-9ABE-9EE3BA6F9BD5}" destId="{A681A42E-A2EE-43A9-B978-8A3B3B86EFA7}" srcOrd="1" destOrd="0" presId="urn:microsoft.com/office/officeart/2005/8/layout/vList4"/>
    <dgm:cxn modelId="{9F622B47-3711-46BF-9B56-5525CA58D224}" srcId="{676004E8-9E92-4CB4-86EB-4BD2C464FF19}" destId="{E7F7871D-02F3-40C0-ACDD-D0498529DAA0}" srcOrd="2" destOrd="0" parTransId="{465CEB79-9B64-4C1C-AE40-535303EB984C}" sibTransId="{42DC1A1A-6A57-49A3-A87C-77C6698888CE}"/>
    <dgm:cxn modelId="{B40180F0-853F-4F09-85E7-9CB557F09E9C}" type="presOf" srcId="{D3AA9C2A-3FA9-476A-BF63-BF67B773159B}" destId="{C6E55D96-BF87-43F9-9730-C718F8DC4CA1}" srcOrd="0" destOrd="2" presId="urn:microsoft.com/office/officeart/2005/8/layout/vList4"/>
    <dgm:cxn modelId="{0F57C88B-D3A2-4082-B41F-5F29E9B48A69}" srcId="{676004E8-9E92-4CB4-86EB-4BD2C464FF19}" destId="{71ADD734-C773-4246-B3BB-92AF2BC7D7B2}" srcOrd="0" destOrd="0" parTransId="{7494EB77-7832-4BB5-B5A7-88BC328E6AD1}" sibTransId="{97A84052-F4FB-4DDC-937A-2C4125CEADC3}"/>
    <dgm:cxn modelId="{8F05DECD-48B7-4207-B2DF-ECF7E6E598E5}" srcId="{71ADD734-C773-4246-B3BB-92AF2BC7D7B2}" destId="{639687AA-9FB6-48F8-9249-FFBD1DBFA454}" srcOrd="1" destOrd="0" parTransId="{75F77281-1498-49B6-8D03-39356CD19996}" sibTransId="{AEC080ED-C2E1-4A4A-8785-B2EA19455066}"/>
    <dgm:cxn modelId="{33183403-1F55-4A5D-95DA-2CC7C0916458}" type="presOf" srcId="{676004E8-9E92-4CB4-86EB-4BD2C464FF19}" destId="{51B2D02A-190F-4242-AA14-6E640136B28A}" srcOrd="0" destOrd="0" presId="urn:microsoft.com/office/officeart/2005/8/layout/vList4"/>
    <dgm:cxn modelId="{6C80981C-5293-446B-8679-6D635C26C3FA}" srcId="{71ADD734-C773-4246-B3BB-92AF2BC7D7B2}" destId="{AA42D119-7CBF-4941-AB30-1F4879ACE5DE}" srcOrd="0" destOrd="0" parTransId="{1EAD3864-D0E3-4E6F-ACA9-6EDCCB61934F}" sibTransId="{2A808D60-3B7F-4B49-B861-CE7D6C24C9D7}"/>
    <dgm:cxn modelId="{9EE3D6C9-57E7-48CA-A3B6-C3724B15E1AE}" type="presOf" srcId="{E7F7871D-02F3-40C0-ACDD-D0498529DAA0}" destId="{F0B7D133-2828-4A41-8AF0-4662805AD803}" srcOrd="0" destOrd="0" presId="urn:microsoft.com/office/officeart/2005/8/layout/vList4"/>
    <dgm:cxn modelId="{5D0D4AD7-A57E-466D-95D3-16516C908A55}" type="presOf" srcId="{D3AA9C2A-3FA9-476A-BF63-BF67B773159B}" destId="{A681A42E-A2EE-43A9-B978-8A3B3B86EFA7}" srcOrd="1" destOrd="2" presId="urn:microsoft.com/office/officeart/2005/8/layout/vList4"/>
    <dgm:cxn modelId="{10D95E9D-9494-426C-AC92-457FA1728AA1}" type="presOf" srcId="{E7F7871D-02F3-40C0-ACDD-D0498529DAA0}" destId="{43447A0F-4677-4F1D-AAC1-86B456A82B5D}" srcOrd="1" destOrd="0" presId="urn:microsoft.com/office/officeart/2005/8/layout/vList4"/>
    <dgm:cxn modelId="{EFDC34A9-6AB5-4D29-8B45-44F3BE5D64B4}" type="presOf" srcId="{AA42D119-7CBF-4941-AB30-1F4879ACE5DE}" destId="{A608FFE7-BA0E-42B6-8330-F089F878B26F}" srcOrd="0" destOrd="1" presId="urn:microsoft.com/office/officeart/2005/8/layout/vList4"/>
    <dgm:cxn modelId="{22915086-04C8-46F9-8EFF-D0E33F5768D3}" type="presOf" srcId="{71ADD734-C773-4246-B3BB-92AF2BC7D7B2}" destId="{A608FFE7-BA0E-42B6-8330-F089F878B26F}" srcOrd="0" destOrd="0" presId="urn:microsoft.com/office/officeart/2005/8/layout/vList4"/>
    <dgm:cxn modelId="{906CB5F6-7A11-4203-A0E6-F24F4B44A404}" type="presOf" srcId="{BF40D34B-A822-4438-97C0-393F64FE5FF9}" destId="{A681A42E-A2EE-43A9-B978-8A3B3B86EFA7}" srcOrd="1" destOrd="1" presId="urn:microsoft.com/office/officeart/2005/8/layout/vList4"/>
    <dgm:cxn modelId="{F062E908-4F92-4E74-8E7A-300BCA8E5665}" type="presOf" srcId="{639687AA-9FB6-48F8-9249-FFBD1DBFA454}" destId="{0010A950-734F-4EFE-BAD5-3AED1E088B99}" srcOrd="1" destOrd="2" presId="urn:microsoft.com/office/officeart/2005/8/layout/vList4"/>
    <dgm:cxn modelId="{F3ABE348-7D4C-481B-A8AA-FFC721C50A34}" type="presOf" srcId="{83B1FE11-E2EB-40A9-9ABE-9EE3BA6F9BD5}" destId="{C6E55D96-BF87-43F9-9730-C718F8DC4CA1}" srcOrd="0" destOrd="0" presId="urn:microsoft.com/office/officeart/2005/8/layout/vList4"/>
    <dgm:cxn modelId="{FFB90793-1FB2-41B7-B270-BE0A3D66EA02}" srcId="{83B1FE11-E2EB-40A9-9ABE-9EE3BA6F9BD5}" destId="{D3AA9C2A-3FA9-476A-BF63-BF67B773159B}" srcOrd="1" destOrd="0" parTransId="{A978E773-EDD6-4BD2-A6C5-1D6A445E0370}" sibTransId="{E844204F-5549-442A-ADB2-CB3DC2850EAE}"/>
    <dgm:cxn modelId="{81C54C04-B80E-49F4-8CC0-3942AA71EF0E}" type="presOf" srcId="{71ADD734-C773-4246-B3BB-92AF2BC7D7B2}" destId="{0010A950-734F-4EFE-BAD5-3AED1E088B99}" srcOrd="1" destOrd="0" presId="urn:microsoft.com/office/officeart/2005/8/layout/vList4"/>
    <dgm:cxn modelId="{F56D9D1C-B444-4458-9414-DC09E9066392}" type="presOf" srcId="{BF40D34B-A822-4438-97C0-393F64FE5FF9}" destId="{C6E55D96-BF87-43F9-9730-C718F8DC4CA1}" srcOrd="0" destOrd="1" presId="urn:microsoft.com/office/officeart/2005/8/layout/vList4"/>
    <dgm:cxn modelId="{DEA6F45E-72A8-4648-8297-49F1057351C7}" type="presOf" srcId="{AA42D119-7CBF-4941-AB30-1F4879ACE5DE}" destId="{0010A950-734F-4EFE-BAD5-3AED1E088B99}" srcOrd="1" destOrd="1" presId="urn:microsoft.com/office/officeart/2005/8/layout/vList4"/>
    <dgm:cxn modelId="{53C0054C-E2B0-492A-9018-E28FA8C023B0}" type="presParOf" srcId="{51B2D02A-190F-4242-AA14-6E640136B28A}" destId="{E70F6E35-8549-4B5B-8F68-D35BAC2CFF87}" srcOrd="0" destOrd="0" presId="urn:microsoft.com/office/officeart/2005/8/layout/vList4"/>
    <dgm:cxn modelId="{F8F5208B-F0EE-48DE-9A03-8F0534A4630C}" type="presParOf" srcId="{E70F6E35-8549-4B5B-8F68-D35BAC2CFF87}" destId="{A608FFE7-BA0E-42B6-8330-F089F878B26F}" srcOrd="0" destOrd="0" presId="urn:microsoft.com/office/officeart/2005/8/layout/vList4"/>
    <dgm:cxn modelId="{063F3909-D825-4D29-848B-8DA176CC5199}" type="presParOf" srcId="{E70F6E35-8549-4B5B-8F68-D35BAC2CFF87}" destId="{D53D708E-C42A-4F42-A955-2D3D0BE4E9F1}" srcOrd="1" destOrd="0" presId="urn:microsoft.com/office/officeart/2005/8/layout/vList4"/>
    <dgm:cxn modelId="{740DA0DB-1F89-4D70-9221-494744B8083E}" type="presParOf" srcId="{E70F6E35-8549-4B5B-8F68-D35BAC2CFF87}" destId="{0010A950-734F-4EFE-BAD5-3AED1E088B99}" srcOrd="2" destOrd="0" presId="urn:microsoft.com/office/officeart/2005/8/layout/vList4"/>
    <dgm:cxn modelId="{79216226-1BA3-466D-ACAF-3D4A439F7DA0}" type="presParOf" srcId="{51B2D02A-190F-4242-AA14-6E640136B28A}" destId="{0E247762-709D-4B38-8938-C5CEEDB0D551}" srcOrd="1" destOrd="0" presId="urn:microsoft.com/office/officeart/2005/8/layout/vList4"/>
    <dgm:cxn modelId="{19833B5D-D3EF-4D49-8FAD-ACCFEC39CE31}" type="presParOf" srcId="{51B2D02A-190F-4242-AA14-6E640136B28A}" destId="{752E8FD4-1750-4D92-AC7F-F3A015D96A0A}" srcOrd="2" destOrd="0" presId="urn:microsoft.com/office/officeart/2005/8/layout/vList4"/>
    <dgm:cxn modelId="{049DF72C-1719-4D8E-A9C3-E735BCA1A0D8}" type="presParOf" srcId="{752E8FD4-1750-4D92-AC7F-F3A015D96A0A}" destId="{C6E55D96-BF87-43F9-9730-C718F8DC4CA1}" srcOrd="0" destOrd="0" presId="urn:microsoft.com/office/officeart/2005/8/layout/vList4"/>
    <dgm:cxn modelId="{163B06C0-E145-4789-9542-03D379275BE8}" type="presParOf" srcId="{752E8FD4-1750-4D92-AC7F-F3A015D96A0A}" destId="{6CE60FE6-5D70-4E54-BD1B-BBADF9ADE254}" srcOrd="1" destOrd="0" presId="urn:microsoft.com/office/officeart/2005/8/layout/vList4"/>
    <dgm:cxn modelId="{F10F8C2E-35AE-4D19-AE83-F821446DC532}" type="presParOf" srcId="{752E8FD4-1750-4D92-AC7F-F3A015D96A0A}" destId="{A681A42E-A2EE-43A9-B978-8A3B3B86EFA7}" srcOrd="2" destOrd="0" presId="urn:microsoft.com/office/officeart/2005/8/layout/vList4"/>
    <dgm:cxn modelId="{F7CC4FA7-08ED-42CB-8CE8-CFEAE35A5579}" type="presParOf" srcId="{51B2D02A-190F-4242-AA14-6E640136B28A}" destId="{531842E6-AB3F-4370-A9FD-E3F8E10AA7FF}" srcOrd="3" destOrd="0" presId="urn:microsoft.com/office/officeart/2005/8/layout/vList4"/>
    <dgm:cxn modelId="{AA40BA30-51FB-4230-AE32-D5391D2BD2F9}" type="presParOf" srcId="{51B2D02A-190F-4242-AA14-6E640136B28A}" destId="{4E4A49FA-2155-40AD-82C7-8E97EDB046BA}" srcOrd="4" destOrd="0" presId="urn:microsoft.com/office/officeart/2005/8/layout/vList4"/>
    <dgm:cxn modelId="{79A0A8F4-3D6E-4D24-B149-1B8B2F71D95E}" type="presParOf" srcId="{4E4A49FA-2155-40AD-82C7-8E97EDB046BA}" destId="{F0B7D133-2828-4A41-8AF0-4662805AD803}" srcOrd="0" destOrd="0" presId="urn:microsoft.com/office/officeart/2005/8/layout/vList4"/>
    <dgm:cxn modelId="{7157F969-702E-4D3E-B31C-B70812A8BB69}" type="presParOf" srcId="{4E4A49FA-2155-40AD-82C7-8E97EDB046BA}" destId="{D0829A4C-7055-43DE-B920-7B6462C90312}" srcOrd="1" destOrd="0" presId="urn:microsoft.com/office/officeart/2005/8/layout/vList4"/>
    <dgm:cxn modelId="{F450A1C2-E264-4D12-9A90-81B6B9B79C48}" type="presParOf" srcId="{4E4A49FA-2155-40AD-82C7-8E97EDB046BA}" destId="{43447A0F-4677-4F1D-AAC1-86B456A82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D2A1D4-29E9-4CFB-A39E-9257983DECE8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AF56569D-2973-4264-9FC1-73001E85647B}">
      <dgm:prSet phldrT="[Texto]"/>
      <dgm:spPr/>
      <dgm:t>
        <a:bodyPr/>
        <a:lstStyle/>
        <a:p>
          <a:r>
            <a:rPr lang="es-MX" b="1" dirty="0" smtClean="0"/>
            <a:t>Reunión Nacional de Rectores de Universidades Tecnológicas</a:t>
          </a:r>
          <a:endParaRPr lang="es-MX" dirty="0" smtClean="0"/>
        </a:p>
      </dgm:t>
    </dgm:pt>
    <dgm:pt modelId="{BDD845E9-C0D3-4CA5-A02B-7A3DA389BFA6}" type="parTrans" cxnId="{A47F0C3C-0C30-404F-8188-7AD49E6FBC11}">
      <dgm:prSet/>
      <dgm:spPr/>
      <dgm:t>
        <a:bodyPr/>
        <a:lstStyle/>
        <a:p>
          <a:endParaRPr lang="es-MX"/>
        </a:p>
      </dgm:t>
    </dgm:pt>
    <dgm:pt modelId="{BC78FFED-5F2D-4207-8420-80A0E930F9E2}" type="sibTrans" cxnId="{A47F0C3C-0C30-404F-8188-7AD49E6FBC11}">
      <dgm:prSet/>
      <dgm:spPr/>
      <dgm:t>
        <a:bodyPr/>
        <a:lstStyle/>
        <a:p>
          <a:endParaRPr lang="es-MX"/>
        </a:p>
      </dgm:t>
    </dgm:pt>
    <dgm:pt modelId="{FFD95355-0204-472A-AB43-4AB950292D01}">
      <dgm:prSet phldrT="[Texto]"/>
      <dgm:spPr/>
      <dgm:t>
        <a:bodyPr/>
        <a:lstStyle/>
        <a:p>
          <a:pPr algn="just"/>
          <a:r>
            <a:rPr lang="es-MX" dirty="0" smtClean="0"/>
            <a:t>Se realizó la presentación del nuevo Coordinador de Universidades Tecnológicas y Politécnicas del país, Mtro. Alejandro </a:t>
          </a:r>
          <a:r>
            <a:rPr lang="es-MX" dirty="0" err="1" smtClean="0"/>
            <a:t>Jaimes</a:t>
          </a:r>
          <a:r>
            <a:rPr lang="es-MX" dirty="0" smtClean="0"/>
            <a:t> García.</a:t>
          </a:r>
          <a:endParaRPr lang="es-MX" dirty="0"/>
        </a:p>
      </dgm:t>
    </dgm:pt>
    <dgm:pt modelId="{F87233ED-B435-428D-99FD-F9738F7A40CE}" type="parTrans" cxnId="{FA561457-0950-4C5E-8D90-0F10F24288F6}">
      <dgm:prSet/>
      <dgm:spPr/>
      <dgm:t>
        <a:bodyPr/>
        <a:lstStyle/>
        <a:p>
          <a:endParaRPr lang="es-MX"/>
        </a:p>
      </dgm:t>
    </dgm:pt>
    <dgm:pt modelId="{C08713FB-CB76-4B59-B457-87C6CEB5A432}" type="sibTrans" cxnId="{FA561457-0950-4C5E-8D90-0F10F24288F6}">
      <dgm:prSet/>
      <dgm:spPr/>
      <dgm:t>
        <a:bodyPr/>
        <a:lstStyle/>
        <a:p>
          <a:endParaRPr lang="es-MX"/>
        </a:p>
      </dgm:t>
    </dgm:pt>
    <dgm:pt modelId="{E142E16F-077F-4408-9225-1BCDE86D6EA5}">
      <dgm:prSet phldrT="[Texto]"/>
      <dgm:spPr/>
      <dgm:t>
        <a:bodyPr/>
        <a:lstStyle/>
        <a:p>
          <a:r>
            <a:rPr lang="es-MX" b="1" dirty="0" smtClean="0"/>
            <a:t>Reunión de trabajo con el Presidente de la Universidad de Arizona</a:t>
          </a:r>
          <a:endParaRPr lang="es-MX" dirty="0"/>
        </a:p>
      </dgm:t>
    </dgm:pt>
    <dgm:pt modelId="{37430C08-7F94-44B9-BEAD-BED450D055C1}" type="parTrans" cxnId="{9FA6FCED-C85B-4ECD-8103-C9865FB77202}">
      <dgm:prSet/>
      <dgm:spPr/>
      <dgm:t>
        <a:bodyPr/>
        <a:lstStyle/>
        <a:p>
          <a:endParaRPr lang="es-MX"/>
        </a:p>
      </dgm:t>
    </dgm:pt>
    <dgm:pt modelId="{0319ECA8-2CA7-4EAF-82E1-93C9508B3692}" type="sibTrans" cxnId="{9FA6FCED-C85B-4ECD-8103-C9865FB77202}">
      <dgm:prSet/>
      <dgm:spPr/>
      <dgm:t>
        <a:bodyPr/>
        <a:lstStyle/>
        <a:p>
          <a:endParaRPr lang="es-MX"/>
        </a:p>
      </dgm:t>
    </dgm:pt>
    <dgm:pt modelId="{CBF64F7F-5CF5-4FFA-BA12-1005AA553265}">
      <dgm:prSet phldrT="[Texto]"/>
      <dgm:spPr/>
      <dgm:t>
        <a:bodyPr/>
        <a:lstStyle/>
        <a:p>
          <a:pPr algn="just"/>
          <a:r>
            <a:rPr lang="es-MX" dirty="0" smtClean="0"/>
            <a:t>Se dialogó sobre las colaboraciones actuales, explorar nuevas formas de trabajo conjunto, en el marco de las relaciones interinstitucionales de la </a:t>
          </a:r>
          <a:r>
            <a:rPr lang="es-MX" dirty="0" err="1" smtClean="0"/>
            <a:t>Megaregión</a:t>
          </a:r>
          <a:r>
            <a:rPr lang="es-MX" dirty="0" smtClean="0"/>
            <a:t> Sonora-Arizona.</a:t>
          </a:r>
          <a:endParaRPr lang="es-MX" dirty="0"/>
        </a:p>
      </dgm:t>
    </dgm:pt>
    <dgm:pt modelId="{A207F6B4-72AB-420E-B9C5-F1ED57B42865}" type="parTrans" cxnId="{3A30D770-22D7-40A4-B601-BF67F38EE9FC}">
      <dgm:prSet/>
      <dgm:spPr/>
      <dgm:t>
        <a:bodyPr/>
        <a:lstStyle/>
        <a:p>
          <a:endParaRPr lang="es-MX"/>
        </a:p>
      </dgm:t>
    </dgm:pt>
    <dgm:pt modelId="{A3D03C25-AA52-41CD-B1D0-82495C371F94}" type="sibTrans" cxnId="{3A30D770-22D7-40A4-B601-BF67F38EE9FC}">
      <dgm:prSet/>
      <dgm:spPr/>
      <dgm:t>
        <a:bodyPr/>
        <a:lstStyle/>
        <a:p>
          <a:endParaRPr lang="es-MX"/>
        </a:p>
      </dgm:t>
    </dgm:pt>
    <dgm:pt modelId="{AFB3D2E7-4490-46E0-8851-FE84ED3FA96E}">
      <dgm:prSet phldrT="[Texto]"/>
      <dgm:spPr/>
      <dgm:t>
        <a:bodyPr/>
        <a:lstStyle/>
        <a:p>
          <a:r>
            <a:rPr lang="es-MX" b="1" dirty="0" smtClean="0"/>
            <a:t>Misión de trabajo modelo educativo Dual-Alemán</a:t>
          </a:r>
          <a:endParaRPr lang="es-MX" dirty="0"/>
        </a:p>
      </dgm:t>
    </dgm:pt>
    <dgm:pt modelId="{5395B61E-8267-426E-9F09-CD81C51923ED}" type="parTrans" cxnId="{52EFBD7D-DDA5-45F9-9A28-28E46414A50F}">
      <dgm:prSet/>
      <dgm:spPr/>
      <dgm:t>
        <a:bodyPr/>
        <a:lstStyle/>
        <a:p>
          <a:endParaRPr lang="es-MX"/>
        </a:p>
      </dgm:t>
    </dgm:pt>
    <dgm:pt modelId="{B25F625F-7CB7-4A81-AF6E-62EAC8A1F020}" type="sibTrans" cxnId="{52EFBD7D-DDA5-45F9-9A28-28E46414A50F}">
      <dgm:prSet/>
      <dgm:spPr/>
      <dgm:t>
        <a:bodyPr/>
        <a:lstStyle/>
        <a:p>
          <a:endParaRPr lang="es-MX"/>
        </a:p>
      </dgm:t>
    </dgm:pt>
    <dgm:pt modelId="{7E623C29-BD50-439A-A352-E9DD58CD2207}">
      <dgm:prSet phldrT="[Texto]"/>
      <dgm:spPr/>
      <dgm:t>
        <a:bodyPr/>
        <a:lstStyle/>
        <a:p>
          <a:pPr algn="just"/>
          <a:r>
            <a:rPr lang="es-MX" dirty="0" smtClean="0"/>
            <a:t>Feria Hannover </a:t>
          </a:r>
          <a:r>
            <a:rPr lang="es-MX" dirty="0" err="1" smtClean="0"/>
            <a:t>Mess</a:t>
          </a:r>
          <a:r>
            <a:rPr lang="es-MX" dirty="0" smtClean="0"/>
            <a:t> 2018, la cual es reconocida a nivel mundial como el expo industrial más importante </a:t>
          </a:r>
          <a:endParaRPr lang="es-MX" dirty="0"/>
        </a:p>
      </dgm:t>
    </dgm:pt>
    <dgm:pt modelId="{D2E553C9-8E42-43B2-827B-8A8ACA4FEBBB}" type="parTrans" cxnId="{CCAB5E25-BB3D-4DA2-B345-AC922BA52B8C}">
      <dgm:prSet/>
      <dgm:spPr/>
      <dgm:t>
        <a:bodyPr/>
        <a:lstStyle/>
        <a:p>
          <a:endParaRPr lang="es-MX"/>
        </a:p>
      </dgm:t>
    </dgm:pt>
    <dgm:pt modelId="{20674715-CC27-4659-ACD3-3FFE16A3B31C}" type="sibTrans" cxnId="{CCAB5E25-BB3D-4DA2-B345-AC922BA52B8C}">
      <dgm:prSet/>
      <dgm:spPr/>
      <dgm:t>
        <a:bodyPr/>
        <a:lstStyle/>
        <a:p>
          <a:endParaRPr lang="es-MX"/>
        </a:p>
      </dgm:t>
    </dgm:pt>
    <dgm:pt modelId="{946E6169-D7E5-48C1-9FE4-8ED9CB2B5AF6}" type="pres">
      <dgm:prSet presAssocID="{59D2A1D4-29E9-4CFB-A39E-9257983DE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43408BF-F4CE-4F11-B4C1-75199A99FE5F}" type="pres">
      <dgm:prSet presAssocID="{AF56569D-2973-4264-9FC1-73001E85647B}" presName="linNode" presStyleCnt="0"/>
      <dgm:spPr/>
    </dgm:pt>
    <dgm:pt modelId="{96318354-019D-4503-B945-75AE0CF5FFB6}" type="pres">
      <dgm:prSet presAssocID="{AF56569D-2973-4264-9FC1-73001E8564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BB7166-DB1B-4296-90EF-35831D8FB1D6}" type="pres">
      <dgm:prSet presAssocID="{AF56569D-2973-4264-9FC1-73001E8564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6EE4E-92A3-4075-8D8D-F6D2780B07B2}" type="pres">
      <dgm:prSet presAssocID="{BC78FFED-5F2D-4207-8420-80A0E930F9E2}" presName="sp" presStyleCnt="0"/>
      <dgm:spPr/>
    </dgm:pt>
    <dgm:pt modelId="{636693AD-8550-4500-9BD1-188E9FD5C8C1}" type="pres">
      <dgm:prSet presAssocID="{E142E16F-077F-4408-9225-1BCDE86D6EA5}" presName="linNode" presStyleCnt="0"/>
      <dgm:spPr/>
    </dgm:pt>
    <dgm:pt modelId="{275D645D-3464-407E-9F40-186F404B6835}" type="pres">
      <dgm:prSet presAssocID="{E142E16F-077F-4408-9225-1BCDE86D6E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E3A61-6EF1-4BE3-858E-BC13B6B60F03}" type="pres">
      <dgm:prSet presAssocID="{E142E16F-077F-4408-9225-1BCDE86D6E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20755-7A54-41F7-8F28-6064840C707A}" type="pres">
      <dgm:prSet presAssocID="{0319ECA8-2CA7-4EAF-82E1-93C9508B3692}" presName="sp" presStyleCnt="0"/>
      <dgm:spPr/>
    </dgm:pt>
    <dgm:pt modelId="{A7C0A450-6096-4F9A-A8A7-E8C3A9967A87}" type="pres">
      <dgm:prSet presAssocID="{AFB3D2E7-4490-46E0-8851-FE84ED3FA96E}" presName="linNode" presStyleCnt="0"/>
      <dgm:spPr/>
    </dgm:pt>
    <dgm:pt modelId="{743C42E4-A15B-4BF6-AFC7-E8B7426137A8}" type="pres">
      <dgm:prSet presAssocID="{AFB3D2E7-4490-46E0-8851-FE84ED3FA9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85057-4B3F-4604-B56F-28F3C617D3BE}" type="pres">
      <dgm:prSet presAssocID="{AFB3D2E7-4490-46E0-8851-FE84ED3FA9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561457-0950-4C5E-8D90-0F10F24288F6}" srcId="{AF56569D-2973-4264-9FC1-73001E85647B}" destId="{FFD95355-0204-472A-AB43-4AB950292D01}" srcOrd="0" destOrd="0" parTransId="{F87233ED-B435-428D-99FD-F9738F7A40CE}" sibTransId="{C08713FB-CB76-4B59-B457-87C6CEB5A432}"/>
    <dgm:cxn modelId="{807A4248-E397-4327-9A09-63AE02971597}" type="presOf" srcId="{59D2A1D4-29E9-4CFB-A39E-9257983DECE8}" destId="{946E6169-D7E5-48C1-9FE4-8ED9CB2B5AF6}" srcOrd="0" destOrd="0" presId="urn:microsoft.com/office/officeart/2005/8/layout/vList5"/>
    <dgm:cxn modelId="{45EDDC44-26BA-47A6-98BC-BAD9AAB8112D}" type="presOf" srcId="{CBF64F7F-5CF5-4FFA-BA12-1005AA553265}" destId="{12BE3A61-6EF1-4BE3-858E-BC13B6B60F03}" srcOrd="0" destOrd="0" presId="urn:microsoft.com/office/officeart/2005/8/layout/vList5"/>
    <dgm:cxn modelId="{CCAB5E25-BB3D-4DA2-B345-AC922BA52B8C}" srcId="{AFB3D2E7-4490-46E0-8851-FE84ED3FA96E}" destId="{7E623C29-BD50-439A-A352-E9DD58CD2207}" srcOrd="0" destOrd="0" parTransId="{D2E553C9-8E42-43B2-827B-8A8ACA4FEBBB}" sibTransId="{20674715-CC27-4659-ACD3-3FFE16A3B31C}"/>
    <dgm:cxn modelId="{8BAC0924-D84C-4A96-BB41-0EF71B991E4C}" type="presOf" srcId="{E142E16F-077F-4408-9225-1BCDE86D6EA5}" destId="{275D645D-3464-407E-9F40-186F404B6835}" srcOrd="0" destOrd="0" presId="urn:microsoft.com/office/officeart/2005/8/layout/vList5"/>
    <dgm:cxn modelId="{3A30D770-22D7-40A4-B601-BF67F38EE9FC}" srcId="{E142E16F-077F-4408-9225-1BCDE86D6EA5}" destId="{CBF64F7F-5CF5-4FFA-BA12-1005AA553265}" srcOrd="0" destOrd="0" parTransId="{A207F6B4-72AB-420E-B9C5-F1ED57B42865}" sibTransId="{A3D03C25-AA52-41CD-B1D0-82495C371F94}"/>
    <dgm:cxn modelId="{62FAD934-752B-4B22-B812-28A1AF01B6FD}" type="presOf" srcId="{AFB3D2E7-4490-46E0-8851-FE84ED3FA96E}" destId="{743C42E4-A15B-4BF6-AFC7-E8B7426137A8}" srcOrd="0" destOrd="0" presId="urn:microsoft.com/office/officeart/2005/8/layout/vList5"/>
    <dgm:cxn modelId="{9FA6FCED-C85B-4ECD-8103-C9865FB77202}" srcId="{59D2A1D4-29E9-4CFB-A39E-9257983DECE8}" destId="{E142E16F-077F-4408-9225-1BCDE86D6EA5}" srcOrd="1" destOrd="0" parTransId="{37430C08-7F94-44B9-BEAD-BED450D055C1}" sibTransId="{0319ECA8-2CA7-4EAF-82E1-93C9508B3692}"/>
    <dgm:cxn modelId="{A47F0C3C-0C30-404F-8188-7AD49E6FBC11}" srcId="{59D2A1D4-29E9-4CFB-A39E-9257983DECE8}" destId="{AF56569D-2973-4264-9FC1-73001E85647B}" srcOrd="0" destOrd="0" parTransId="{BDD845E9-C0D3-4CA5-A02B-7A3DA389BFA6}" sibTransId="{BC78FFED-5F2D-4207-8420-80A0E930F9E2}"/>
    <dgm:cxn modelId="{52EFBD7D-DDA5-45F9-9A28-28E46414A50F}" srcId="{59D2A1D4-29E9-4CFB-A39E-9257983DECE8}" destId="{AFB3D2E7-4490-46E0-8851-FE84ED3FA96E}" srcOrd="2" destOrd="0" parTransId="{5395B61E-8267-426E-9F09-CD81C51923ED}" sibTransId="{B25F625F-7CB7-4A81-AF6E-62EAC8A1F020}"/>
    <dgm:cxn modelId="{5F220616-FA6F-4FE2-A838-E7EA7FE41CA9}" type="presOf" srcId="{AF56569D-2973-4264-9FC1-73001E85647B}" destId="{96318354-019D-4503-B945-75AE0CF5FFB6}" srcOrd="0" destOrd="0" presId="urn:microsoft.com/office/officeart/2005/8/layout/vList5"/>
    <dgm:cxn modelId="{5ABFE480-745E-443E-88D5-61FB5DF774CF}" type="presOf" srcId="{7E623C29-BD50-439A-A352-E9DD58CD2207}" destId="{E7585057-4B3F-4604-B56F-28F3C617D3BE}" srcOrd="0" destOrd="0" presId="urn:microsoft.com/office/officeart/2005/8/layout/vList5"/>
    <dgm:cxn modelId="{6E7E3A43-6120-4A7D-9E88-4E0A5C1D4F67}" type="presOf" srcId="{FFD95355-0204-472A-AB43-4AB950292D01}" destId="{A9BB7166-DB1B-4296-90EF-35831D8FB1D6}" srcOrd="0" destOrd="0" presId="urn:microsoft.com/office/officeart/2005/8/layout/vList5"/>
    <dgm:cxn modelId="{F0891163-BCB4-4E6B-8BAF-ED0A2ECF866E}" type="presParOf" srcId="{946E6169-D7E5-48C1-9FE4-8ED9CB2B5AF6}" destId="{C43408BF-F4CE-4F11-B4C1-75199A99FE5F}" srcOrd="0" destOrd="0" presId="urn:microsoft.com/office/officeart/2005/8/layout/vList5"/>
    <dgm:cxn modelId="{E8522A4A-6DC7-4D4F-9369-0CE9D9992D14}" type="presParOf" srcId="{C43408BF-F4CE-4F11-B4C1-75199A99FE5F}" destId="{96318354-019D-4503-B945-75AE0CF5FFB6}" srcOrd="0" destOrd="0" presId="urn:microsoft.com/office/officeart/2005/8/layout/vList5"/>
    <dgm:cxn modelId="{F069F79A-097E-4D39-9EC7-A1DD82B1DDF7}" type="presParOf" srcId="{C43408BF-F4CE-4F11-B4C1-75199A99FE5F}" destId="{A9BB7166-DB1B-4296-90EF-35831D8FB1D6}" srcOrd="1" destOrd="0" presId="urn:microsoft.com/office/officeart/2005/8/layout/vList5"/>
    <dgm:cxn modelId="{89AAE035-3D1E-48CE-9C43-A4954B179F98}" type="presParOf" srcId="{946E6169-D7E5-48C1-9FE4-8ED9CB2B5AF6}" destId="{6306EE4E-92A3-4075-8D8D-F6D2780B07B2}" srcOrd="1" destOrd="0" presId="urn:microsoft.com/office/officeart/2005/8/layout/vList5"/>
    <dgm:cxn modelId="{2603C1D4-DB54-4D1C-BA98-0EEEDA36F2E4}" type="presParOf" srcId="{946E6169-D7E5-48C1-9FE4-8ED9CB2B5AF6}" destId="{636693AD-8550-4500-9BD1-188E9FD5C8C1}" srcOrd="2" destOrd="0" presId="urn:microsoft.com/office/officeart/2005/8/layout/vList5"/>
    <dgm:cxn modelId="{C9B40581-9611-4254-92E0-CD300EBC9E18}" type="presParOf" srcId="{636693AD-8550-4500-9BD1-188E9FD5C8C1}" destId="{275D645D-3464-407E-9F40-186F404B6835}" srcOrd="0" destOrd="0" presId="urn:microsoft.com/office/officeart/2005/8/layout/vList5"/>
    <dgm:cxn modelId="{3892ECBB-2BC9-4620-92D1-EC20ABE12248}" type="presParOf" srcId="{636693AD-8550-4500-9BD1-188E9FD5C8C1}" destId="{12BE3A61-6EF1-4BE3-858E-BC13B6B60F03}" srcOrd="1" destOrd="0" presId="urn:microsoft.com/office/officeart/2005/8/layout/vList5"/>
    <dgm:cxn modelId="{8B390052-6A08-4DD6-B8B4-0A06E6143AB8}" type="presParOf" srcId="{946E6169-D7E5-48C1-9FE4-8ED9CB2B5AF6}" destId="{9C620755-7A54-41F7-8F28-6064840C707A}" srcOrd="3" destOrd="0" presId="urn:microsoft.com/office/officeart/2005/8/layout/vList5"/>
    <dgm:cxn modelId="{AB46E93A-113B-4A00-9551-F34F59A5D6E0}" type="presParOf" srcId="{946E6169-D7E5-48C1-9FE4-8ED9CB2B5AF6}" destId="{A7C0A450-6096-4F9A-A8A7-E8C3A9967A87}" srcOrd="4" destOrd="0" presId="urn:microsoft.com/office/officeart/2005/8/layout/vList5"/>
    <dgm:cxn modelId="{3644DB81-936C-47CE-9055-F0DA48B888AA}" type="presParOf" srcId="{A7C0A450-6096-4F9A-A8A7-E8C3A9967A87}" destId="{743C42E4-A15B-4BF6-AFC7-E8B7426137A8}" srcOrd="0" destOrd="0" presId="urn:microsoft.com/office/officeart/2005/8/layout/vList5"/>
    <dgm:cxn modelId="{DDB10E25-57D8-4EBB-ADEE-99EB1ADFB84F}" type="presParOf" srcId="{A7C0A450-6096-4F9A-A8A7-E8C3A9967A87}" destId="{E7585057-4B3F-4604-B56F-28F3C617D3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004E8-9E92-4CB4-86EB-4BD2C464FF19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1ADD734-C773-4246-B3BB-92AF2BC7D7B2}">
      <dgm:prSet phldrT="[Texto]" custT="1"/>
      <dgm:spPr/>
      <dgm:t>
        <a:bodyPr/>
        <a:lstStyle/>
        <a:p>
          <a:r>
            <a:rPr lang="es-MX" sz="1400" b="1" dirty="0" smtClean="0"/>
            <a:t>Esposos Rodríguez </a:t>
          </a:r>
          <a:endParaRPr lang="es-MX" sz="1400" b="1" dirty="0"/>
        </a:p>
      </dgm:t>
    </dgm:pt>
    <dgm:pt modelId="{7494EB77-7832-4BB5-B5A7-88BC328E6AD1}" type="parTrans" cxnId="{0F57C88B-D3A2-4082-B41F-5F29E9B48A69}">
      <dgm:prSet/>
      <dgm:spPr/>
      <dgm:t>
        <a:bodyPr/>
        <a:lstStyle/>
        <a:p>
          <a:endParaRPr lang="es-MX"/>
        </a:p>
      </dgm:t>
    </dgm:pt>
    <dgm:pt modelId="{97A84052-F4FB-4DDC-937A-2C4125CEADC3}" type="sibTrans" cxnId="{0F57C88B-D3A2-4082-B41F-5F29E9B48A69}">
      <dgm:prSet/>
      <dgm:spPr/>
      <dgm:t>
        <a:bodyPr/>
        <a:lstStyle/>
        <a:p>
          <a:endParaRPr lang="es-MX"/>
        </a:p>
      </dgm:t>
    </dgm:pt>
    <dgm:pt modelId="{AA42D119-7CBF-4941-AB30-1F4879ACE5DE}">
      <dgm:prSet phldrT="[Texto]" custT="1"/>
      <dgm:spPr/>
      <dgm:t>
        <a:bodyPr/>
        <a:lstStyle/>
        <a:p>
          <a:r>
            <a:rPr lang="es-MX" sz="1100" dirty="0" smtClean="0"/>
            <a:t>Fundación estatal</a:t>
          </a:r>
          <a:endParaRPr lang="es-MX" sz="1100" dirty="0"/>
        </a:p>
      </dgm:t>
    </dgm:pt>
    <dgm:pt modelId="{1EAD3864-D0E3-4E6F-ACA9-6EDCCB61934F}" type="parTrans" cxnId="{6C80981C-5293-446B-8679-6D635C26C3FA}">
      <dgm:prSet/>
      <dgm:spPr/>
      <dgm:t>
        <a:bodyPr/>
        <a:lstStyle/>
        <a:p>
          <a:endParaRPr lang="es-MX"/>
        </a:p>
      </dgm:t>
    </dgm:pt>
    <dgm:pt modelId="{2A808D60-3B7F-4B49-B861-CE7D6C24C9D7}" type="sibTrans" cxnId="{6C80981C-5293-446B-8679-6D635C26C3FA}">
      <dgm:prSet/>
      <dgm:spPr/>
      <dgm:t>
        <a:bodyPr/>
        <a:lstStyle/>
        <a:p>
          <a:endParaRPr lang="es-MX"/>
        </a:p>
      </dgm:t>
    </dgm:pt>
    <dgm:pt modelId="{639687AA-9FB6-48F8-9249-FFBD1DBFA454}">
      <dgm:prSet phldrT="[Texto]" custT="1"/>
      <dgm:spPr/>
      <dgm:t>
        <a:bodyPr/>
        <a:lstStyle/>
        <a:p>
          <a:r>
            <a:rPr lang="es-MX" sz="1100" b="1" dirty="0" smtClean="0"/>
            <a:t>7 becados</a:t>
          </a:r>
          <a:endParaRPr lang="es-MX" sz="1100" b="1" dirty="0"/>
        </a:p>
      </dgm:t>
    </dgm:pt>
    <dgm:pt modelId="{75F77281-1498-49B6-8D03-39356CD19996}" type="parTrans" cxnId="{8F05DECD-48B7-4207-B2DF-ECF7E6E598E5}">
      <dgm:prSet/>
      <dgm:spPr/>
      <dgm:t>
        <a:bodyPr/>
        <a:lstStyle/>
        <a:p>
          <a:endParaRPr lang="es-MX"/>
        </a:p>
      </dgm:t>
    </dgm:pt>
    <dgm:pt modelId="{AEC080ED-C2E1-4A4A-8785-B2EA19455066}" type="sibTrans" cxnId="{8F05DECD-48B7-4207-B2DF-ECF7E6E598E5}">
      <dgm:prSet/>
      <dgm:spPr/>
      <dgm:t>
        <a:bodyPr/>
        <a:lstStyle/>
        <a:p>
          <a:endParaRPr lang="es-MX"/>
        </a:p>
      </dgm:t>
    </dgm:pt>
    <dgm:pt modelId="{83B1FE11-E2EB-40A9-9ABE-9EE3BA6F9BD5}">
      <dgm:prSet phldrT="[Texto]" custT="1"/>
      <dgm:spPr/>
      <dgm:t>
        <a:bodyPr/>
        <a:lstStyle/>
        <a:p>
          <a:r>
            <a:rPr lang="es-MX" sz="1400" b="1" dirty="0" smtClean="0"/>
            <a:t>Empresas privadas</a:t>
          </a:r>
          <a:endParaRPr lang="es-MX" sz="1400" b="1" dirty="0"/>
        </a:p>
      </dgm:t>
    </dgm:pt>
    <dgm:pt modelId="{C9D6D63B-AB8B-41FC-9762-93804F2DEE20}" type="parTrans" cxnId="{0A1CBF09-2ECD-481C-8A5E-7B7ECEA8B1BC}">
      <dgm:prSet/>
      <dgm:spPr/>
      <dgm:t>
        <a:bodyPr/>
        <a:lstStyle/>
        <a:p>
          <a:endParaRPr lang="es-MX"/>
        </a:p>
      </dgm:t>
    </dgm:pt>
    <dgm:pt modelId="{028553A6-EEE1-4D5E-A51A-750A55F232C7}" type="sibTrans" cxnId="{0A1CBF09-2ECD-481C-8A5E-7B7ECEA8B1BC}">
      <dgm:prSet/>
      <dgm:spPr/>
      <dgm:t>
        <a:bodyPr/>
        <a:lstStyle/>
        <a:p>
          <a:endParaRPr lang="es-MX"/>
        </a:p>
      </dgm:t>
    </dgm:pt>
    <dgm:pt modelId="{BF40D34B-A822-4438-97C0-393F64FE5FF9}">
      <dgm:prSet phldrT="[Texto]" custT="1"/>
      <dgm:spPr/>
      <dgm:t>
        <a:bodyPr/>
        <a:lstStyle/>
        <a:p>
          <a:r>
            <a:rPr lang="es-MX" sz="1100" dirty="0" smtClean="0"/>
            <a:t>Vinculación con empresas locales </a:t>
          </a:r>
          <a:endParaRPr lang="es-MX" sz="1100" dirty="0"/>
        </a:p>
      </dgm:t>
    </dgm:pt>
    <dgm:pt modelId="{9C19DA69-B52D-4255-B5B5-934D39E31CA8}" type="parTrans" cxnId="{90D51E15-4612-4B3A-9F03-8A459F9D66BE}">
      <dgm:prSet/>
      <dgm:spPr/>
      <dgm:t>
        <a:bodyPr/>
        <a:lstStyle/>
        <a:p>
          <a:endParaRPr lang="es-MX"/>
        </a:p>
      </dgm:t>
    </dgm:pt>
    <dgm:pt modelId="{1ED7F3F0-AD84-4E09-9D68-C066AB777C74}" type="sibTrans" cxnId="{90D51E15-4612-4B3A-9F03-8A459F9D66BE}">
      <dgm:prSet/>
      <dgm:spPr/>
      <dgm:t>
        <a:bodyPr/>
        <a:lstStyle/>
        <a:p>
          <a:endParaRPr lang="es-MX"/>
        </a:p>
      </dgm:t>
    </dgm:pt>
    <dgm:pt modelId="{D3AA9C2A-3FA9-476A-BF63-BF67B773159B}">
      <dgm:prSet phldrT="[Texto]" custT="1"/>
      <dgm:spPr/>
      <dgm:t>
        <a:bodyPr/>
        <a:lstStyle/>
        <a:p>
          <a:r>
            <a:rPr lang="es-MX" sz="1100" b="1" dirty="0" smtClean="0"/>
            <a:t>10 becados</a:t>
          </a:r>
          <a:endParaRPr lang="es-MX" sz="1100" b="1" dirty="0"/>
        </a:p>
      </dgm:t>
    </dgm:pt>
    <dgm:pt modelId="{A978E773-EDD6-4BD2-A6C5-1D6A445E0370}" type="parTrans" cxnId="{FFB90793-1FB2-41B7-B270-BE0A3D66EA02}">
      <dgm:prSet/>
      <dgm:spPr/>
      <dgm:t>
        <a:bodyPr/>
        <a:lstStyle/>
        <a:p>
          <a:endParaRPr lang="es-MX"/>
        </a:p>
      </dgm:t>
    </dgm:pt>
    <dgm:pt modelId="{E844204F-5549-442A-ADB2-CB3DC2850EAE}" type="sibTrans" cxnId="{FFB90793-1FB2-41B7-B270-BE0A3D66EA02}">
      <dgm:prSet/>
      <dgm:spPr/>
      <dgm:t>
        <a:bodyPr/>
        <a:lstStyle/>
        <a:p>
          <a:endParaRPr lang="es-MX"/>
        </a:p>
      </dgm:t>
    </dgm:pt>
    <dgm:pt modelId="{51B2D02A-190F-4242-AA14-6E640136B28A}" type="pres">
      <dgm:prSet presAssocID="{676004E8-9E92-4CB4-86EB-4BD2C464FF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0F6E35-8549-4B5B-8F68-D35BAC2CFF87}" type="pres">
      <dgm:prSet presAssocID="{71ADD734-C773-4246-B3BB-92AF2BC7D7B2}" presName="comp" presStyleCnt="0"/>
      <dgm:spPr/>
    </dgm:pt>
    <dgm:pt modelId="{A608FFE7-BA0E-42B6-8330-F089F878B26F}" type="pres">
      <dgm:prSet presAssocID="{71ADD734-C773-4246-B3BB-92AF2BC7D7B2}" presName="box" presStyleLbl="node1" presStyleIdx="0" presStyleCnt="2" custLinFactNeighborX="103" custLinFactNeighborY="-29327"/>
      <dgm:spPr/>
      <dgm:t>
        <a:bodyPr/>
        <a:lstStyle/>
        <a:p>
          <a:endParaRPr lang="es-MX"/>
        </a:p>
      </dgm:t>
    </dgm:pt>
    <dgm:pt modelId="{D53D708E-C42A-4F42-A955-2D3D0BE4E9F1}" type="pres">
      <dgm:prSet presAssocID="{71ADD734-C773-4246-B3BB-92AF2BC7D7B2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es-MX"/>
        </a:p>
      </dgm:t>
    </dgm:pt>
    <dgm:pt modelId="{0010A950-734F-4EFE-BAD5-3AED1E088B99}" type="pres">
      <dgm:prSet presAssocID="{71ADD734-C773-4246-B3BB-92AF2BC7D7B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247762-709D-4B38-8938-C5CEEDB0D551}" type="pres">
      <dgm:prSet presAssocID="{97A84052-F4FB-4DDC-937A-2C4125CEADC3}" presName="spacer" presStyleCnt="0"/>
      <dgm:spPr/>
    </dgm:pt>
    <dgm:pt modelId="{752E8FD4-1750-4D92-AC7F-F3A015D96A0A}" type="pres">
      <dgm:prSet presAssocID="{83B1FE11-E2EB-40A9-9ABE-9EE3BA6F9BD5}" presName="comp" presStyleCnt="0"/>
      <dgm:spPr/>
    </dgm:pt>
    <dgm:pt modelId="{C6E55D96-BF87-43F9-9730-C718F8DC4CA1}" type="pres">
      <dgm:prSet presAssocID="{83B1FE11-E2EB-40A9-9ABE-9EE3BA6F9BD5}" presName="box" presStyleLbl="node1" presStyleIdx="1" presStyleCnt="2" custLinFactNeighborY="58041"/>
      <dgm:spPr/>
      <dgm:t>
        <a:bodyPr/>
        <a:lstStyle/>
        <a:p>
          <a:endParaRPr lang="es-MX"/>
        </a:p>
      </dgm:t>
    </dgm:pt>
    <dgm:pt modelId="{6CE60FE6-5D70-4E54-BD1B-BBADF9ADE254}" type="pres">
      <dgm:prSet presAssocID="{83B1FE11-E2EB-40A9-9ABE-9EE3BA6F9BD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A681A42E-A2EE-43A9-B978-8A3B3B86EFA7}" type="pres">
      <dgm:prSet presAssocID="{83B1FE11-E2EB-40A9-9ABE-9EE3BA6F9BD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02BA9D3-50E5-4996-8EBB-27E03B23FD09}" type="presOf" srcId="{D3AA9C2A-3FA9-476A-BF63-BF67B773159B}" destId="{C6E55D96-BF87-43F9-9730-C718F8DC4CA1}" srcOrd="0" destOrd="2" presId="urn:microsoft.com/office/officeart/2005/8/layout/vList4"/>
    <dgm:cxn modelId="{0A1CBF09-2ECD-481C-8A5E-7B7ECEA8B1BC}" srcId="{676004E8-9E92-4CB4-86EB-4BD2C464FF19}" destId="{83B1FE11-E2EB-40A9-9ABE-9EE3BA6F9BD5}" srcOrd="1" destOrd="0" parTransId="{C9D6D63B-AB8B-41FC-9762-93804F2DEE20}" sibTransId="{028553A6-EEE1-4D5E-A51A-750A55F232C7}"/>
    <dgm:cxn modelId="{80829952-D10C-4EB3-A132-84829206DCF7}" type="presOf" srcId="{AA42D119-7CBF-4941-AB30-1F4879ACE5DE}" destId="{A608FFE7-BA0E-42B6-8330-F089F878B26F}" srcOrd="0" destOrd="1" presId="urn:microsoft.com/office/officeart/2005/8/layout/vList4"/>
    <dgm:cxn modelId="{90D51E15-4612-4B3A-9F03-8A459F9D66BE}" srcId="{83B1FE11-E2EB-40A9-9ABE-9EE3BA6F9BD5}" destId="{BF40D34B-A822-4438-97C0-393F64FE5FF9}" srcOrd="0" destOrd="0" parTransId="{9C19DA69-B52D-4255-B5B5-934D39E31CA8}" sibTransId="{1ED7F3F0-AD84-4E09-9D68-C066AB777C74}"/>
    <dgm:cxn modelId="{FB682EBA-97CF-405C-8B0C-7F7E7D9A75B4}" type="presOf" srcId="{BF40D34B-A822-4438-97C0-393F64FE5FF9}" destId="{A681A42E-A2EE-43A9-B978-8A3B3B86EFA7}" srcOrd="1" destOrd="1" presId="urn:microsoft.com/office/officeart/2005/8/layout/vList4"/>
    <dgm:cxn modelId="{0F57C88B-D3A2-4082-B41F-5F29E9B48A69}" srcId="{676004E8-9E92-4CB4-86EB-4BD2C464FF19}" destId="{71ADD734-C773-4246-B3BB-92AF2BC7D7B2}" srcOrd="0" destOrd="0" parTransId="{7494EB77-7832-4BB5-B5A7-88BC328E6AD1}" sibTransId="{97A84052-F4FB-4DDC-937A-2C4125CEADC3}"/>
    <dgm:cxn modelId="{7FB0E055-D48D-42D8-ACBC-412A56CC895E}" type="presOf" srcId="{639687AA-9FB6-48F8-9249-FFBD1DBFA454}" destId="{A608FFE7-BA0E-42B6-8330-F089F878B26F}" srcOrd="0" destOrd="2" presId="urn:microsoft.com/office/officeart/2005/8/layout/vList4"/>
    <dgm:cxn modelId="{8F05DECD-48B7-4207-B2DF-ECF7E6E598E5}" srcId="{71ADD734-C773-4246-B3BB-92AF2BC7D7B2}" destId="{639687AA-9FB6-48F8-9249-FFBD1DBFA454}" srcOrd="1" destOrd="0" parTransId="{75F77281-1498-49B6-8D03-39356CD19996}" sibTransId="{AEC080ED-C2E1-4A4A-8785-B2EA19455066}"/>
    <dgm:cxn modelId="{4AFEAD98-8BF1-4C8D-BF3E-8DD90968EDD4}" type="presOf" srcId="{BF40D34B-A822-4438-97C0-393F64FE5FF9}" destId="{C6E55D96-BF87-43F9-9730-C718F8DC4CA1}" srcOrd="0" destOrd="1" presId="urn:microsoft.com/office/officeart/2005/8/layout/vList4"/>
    <dgm:cxn modelId="{B19966CE-FAED-4B00-99F8-53A6AAF82B2E}" type="presOf" srcId="{AA42D119-7CBF-4941-AB30-1F4879ACE5DE}" destId="{0010A950-734F-4EFE-BAD5-3AED1E088B99}" srcOrd="1" destOrd="1" presId="urn:microsoft.com/office/officeart/2005/8/layout/vList4"/>
    <dgm:cxn modelId="{6C80981C-5293-446B-8679-6D635C26C3FA}" srcId="{71ADD734-C773-4246-B3BB-92AF2BC7D7B2}" destId="{AA42D119-7CBF-4941-AB30-1F4879ACE5DE}" srcOrd="0" destOrd="0" parTransId="{1EAD3864-D0E3-4E6F-ACA9-6EDCCB61934F}" sibTransId="{2A808D60-3B7F-4B49-B861-CE7D6C24C9D7}"/>
    <dgm:cxn modelId="{ECA85345-F987-4E30-A319-1C8973392B2A}" type="presOf" srcId="{83B1FE11-E2EB-40A9-9ABE-9EE3BA6F9BD5}" destId="{C6E55D96-BF87-43F9-9730-C718F8DC4CA1}" srcOrd="0" destOrd="0" presId="urn:microsoft.com/office/officeart/2005/8/layout/vList4"/>
    <dgm:cxn modelId="{B96F21DF-C28D-4CAC-9DF7-7246367D5B8F}" type="presOf" srcId="{676004E8-9E92-4CB4-86EB-4BD2C464FF19}" destId="{51B2D02A-190F-4242-AA14-6E640136B28A}" srcOrd="0" destOrd="0" presId="urn:microsoft.com/office/officeart/2005/8/layout/vList4"/>
    <dgm:cxn modelId="{42EED2F0-B1B3-461E-A264-8B885E70139C}" type="presOf" srcId="{83B1FE11-E2EB-40A9-9ABE-9EE3BA6F9BD5}" destId="{A681A42E-A2EE-43A9-B978-8A3B3B86EFA7}" srcOrd="1" destOrd="0" presId="urn:microsoft.com/office/officeart/2005/8/layout/vList4"/>
    <dgm:cxn modelId="{43E4C0D1-68AC-435F-A444-D1ED3003D330}" type="presOf" srcId="{71ADD734-C773-4246-B3BB-92AF2BC7D7B2}" destId="{A608FFE7-BA0E-42B6-8330-F089F878B26F}" srcOrd="0" destOrd="0" presId="urn:microsoft.com/office/officeart/2005/8/layout/vList4"/>
    <dgm:cxn modelId="{4361B00F-64A3-4CBC-95F5-0F6A2538076D}" type="presOf" srcId="{D3AA9C2A-3FA9-476A-BF63-BF67B773159B}" destId="{A681A42E-A2EE-43A9-B978-8A3B3B86EFA7}" srcOrd="1" destOrd="2" presId="urn:microsoft.com/office/officeart/2005/8/layout/vList4"/>
    <dgm:cxn modelId="{B5FDB35E-6AFE-441B-BF48-C262FFC3BE47}" type="presOf" srcId="{639687AA-9FB6-48F8-9249-FFBD1DBFA454}" destId="{0010A950-734F-4EFE-BAD5-3AED1E088B99}" srcOrd="1" destOrd="2" presId="urn:microsoft.com/office/officeart/2005/8/layout/vList4"/>
    <dgm:cxn modelId="{FFB90793-1FB2-41B7-B270-BE0A3D66EA02}" srcId="{83B1FE11-E2EB-40A9-9ABE-9EE3BA6F9BD5}" destId="{D3AA9C2A-3FA9-476A-BF63-BF67B773159B}" srcOrd="1" destOrd="0" parTransId="{A978E773-EDD6-4BD2-A6C5-1D6A445E0370}" sibTransId="{E844204F-5549-442A-ADB2-CB3DC2850EAE}"/>
    <dgm:cxn modelId="{29D9C99F-D256-4F76-99EA-29CAB13AB676}" type="presOf" srcId="{71ADD734-C773-4246-B3BB-92AF2BC7D7B2}" destId="{0010A950-734F-4EFE-BAD5-3AED1E088B99}" srcOrd="1" destOrd="0" presId="urn:microsoft.com/office/officeart/2005/8/layout/vList4"/>
    <dgm:cxn modelId="{B2F570BC-B8B1-4C01-96BD-D8995DE29395}" type="presParOf" srcId="{51B2D02A-190F-4242-AA14-6E640136B28A}" destId="{E70F6E35-8549-4B5B-8F68-D35BAC2CFF87}" srcOrd="0" destOrd="0" presId="urn:microsoft.com/office/officeart/2005/8/layout/vList4"/>
    <dgm:cxn modelId="{72D6D83B-84BB-4FF8-9D0A-68CAFC87CF2C}" type="presParOf" srcId="{E70F6E35-8549-4B5B-8F68-D35BAC2CFF87}" destId="{A608FFE7-BA0E-42B6-8330-F089F878B26F}" srcOrd="0" destOrd="0" presId="urn:microsoft.com/office/officeart/2005/8/layout/vList4"/>
    <dgm:cxn modelId="{E72A8F82-4ACF-44E4-BA3F-BBB128F2FD4A}" type="presParOf" srcId="{E70F6E35-8549-4B5B-8F68-D35BAC2CFF87}" destId="{D53D708E-C42A-4F42-A955-2D3D0BE4E9F1}" srcOrd="1" destOrd="0" presId="urn:microsoft.com/office/officeart/2005/8/layout/vList4"/>
    <dgm:cxn modelId="{5D0C4266-69F4-45FD-B94D-7D2B7C9847F8}" type="presParOf" srcId="{E70F6E35-8549-4B5B-8F68-D35BAC2CFF87}" destId="{0010A950-734F-4EFE-BAD5-3AED1E088B99}" srcOrd="2" destOrd="0" presId="urn:microsoft.com/office/officeart/2005/8/layout/vList4"/>
    <dgm:cxn modelId="{819FC341-9C6D-418D-94C5-37CC94C4BF2D}" type="presParOf" srcId="{51B2D02A-190F-4242-AA14-6E640136B28A}" destId="{0E247762-709D-4B38-8938-C5CEEDB0D551}" srcOrd="1" destOrd="0" presId="urn:microsoft.com/office/officeart/2005/8/layout/vList4"/>
    <dgm:cxn modelId="{61D3920D-D92A-4D5E-836E-95908C6B9720}" type="presParOf" srcId="{51B2D02A-190F-4242-AA14-6E640136B28A}" destId="{752E8FD4-1750-4D92-AC7F-F3A015D96A0A}" srcOrd="2" destOrd="0" presId="urn:microsoft.com/office/officeart/2005/8/layout/vList4"/>
    <dgm:cxn modelId="{93F13D03-C789-46F5-A584-06519092618A}" type="presParOf" srcId="{752E8FD4-1750-4D92-AC7F-F3A015D96A0A}" destId="{C6E55D96-BF87-43F9-9730-C718F8DC4CA1}" srcOrd="0" destOrd="0" presId="urn:microsoft.com/office/officeart/2005/8/layout/vList4"/>
    <dgm:cxn modelId="{12FA8FA5-2AB9-42DB-950C-0C391F3580CC}" type="presParOf" srcId="{752E8FD4-1750-4D92-AC7F-F3A015D96A0A}" destId="{6CE60FE6-5D70-4E54-BD1B-BBADF9ADE254}" srcOrd="1" destOrd="0" presId="urn:microsoft.com/office/officeart/2005/8/layout/vList4"/>
    <dgm:cxn modelId="{A2E36EE6-10BC-481C-B156-AD9293CE83B7}" type="presParOf" srcId="{752E8FD4-1750-4D92-AC7F-F3A015D96A0A}" destId="{A681A42E-A2EE-43A9-B978-8A3B3B86EF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004E8-9E92-4CB4-86EB-4BD2C464FF19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1ADD734-C773-4246-B3BB-92AF2BC7D7B2}">
      <dgm:prSet phldrT="[Texto]" custT="1"/>
      <dgm:spPr/>
      <dgm:t>
        <a:bodyPr/>
        <a:lstStyle/>
        <a:p>
          <a:r>
            <a:rPr lang="es-MX" sz="1600" b="1" dirty="0" smtClean="0"/>
            <a:t>Alimenticia</a:t>
          </a:r>
          <a:endParaRPr lang="es-MX" sz="1600" b="1" dirty="0"/>
        </a:p>
      </dgm:t>
    </dgm:pt>
    <dgm:pt modelId="{7494EB77-7832-4BB5-B5A7-88BC328E6AD1}" type="parTrans" cxnId="{0F57C88B-D3A2-4082-B41F-5F29E9B48A69}">
      <dgm:prSet/>
      <dgm:spPr/>
      <dgm:t>
        <a:bodyPr/>
        <a:lstStyle/>
        <a:p>
          <a:endParaRPr lang="es-MX"/>
        </a:p>
      </dgm:t>
    </dgm:pt>
    <dgm:pt modelId="{97A84052-F4FB-4DDC-937A-2C4125CEADC3}" type="sibTrans" cxnId="{0F57C88B-D3A2-4082-B41F-5F29E9B48A69}">
      <dgm:prSet/>
      <dgm:spPr/>
      <dgm:t>
        <a:bodyPr/>
        <a:lstStyle/>
        <a:p>
          <a:endParaRPr lang="es-MX"/>
        </a:p>
      </dgm:t>
    </dgm:pt>
    <dgm:pt modelId="{AA42D119-7CBF-4941-AB30-1F4879ACE5DE}">
      <dgm:prSet phldrT="[Texto]" custT="1"/>
      <dgm:spPr/>
      <dgm:t>
        <a:bodyPr/>
        <a:lstStyle/>
        <a:p>
          <a:r>
            <a:rPr lang="es-MX" sz="1200" dirty="0" smtClean="0"/>
            <a:t>Alimentación para estudiantes </a:t>
          </a:r>
          <a:endParaRPr lang="es-MX" sz="1200" dirty="0"/>
        </a:p>
      </dgm:t>
    </dgm:pt>
    <dgm:pt modelId="{1EAD3864-D0E3-4E6F-ACA9-6EDCCB61934F}" type="parTrans" cxnId="{6C80981C-5293-446B-8679-6D635C26C3FA}">
      <dgm:prSet/>
      <dgm:spPr/>
      <dgm:t>
        <a:bodyPr/>
        <a:lstStyle/>
        <a:p>
          <a:endParaRPr lang="es-MX"/>
        </a:p>
      </dgm:t>
    </dgm:pt>
    <dgm:pt modelId="{2A808D60-3B7F-4B49-B861-CE7D6C24C9D7}" type="sibTrans" cxnId="{6C80981C-5293-446B-8679-6D635C26C3FA}">
      <dgm:prSet/>
      <dgm:spPr/>
      <dgm:t>
        <a:bodyPr/>
        <a:lstStyle/>
        <a:p>
          <a:endParaRPr lang="es-MX"/>
        </a:p>
      </dgm:t>
    </dgm:pt>
    <dgm:pt modelId="{639687AA-9FB6-48F8-9249-FFBD1DBFA454}">
      <dgm:prSet phldrT="[Texto]" custT="1"/>
      <dgm:spPr/>
      <dgm:t>
        <a:bodyPr/>
        <a:lstStyle/>
        <a:p>
          <a:r>
            <a:rPr lang="es-MX" sz="1200" b="1" dirty="0" smtClean="0"/>
            <a:t>40 becados</a:t>
          </a:r>
          <a:endParaRPr lang="es-MX" sz="1200" b="1" dirty="0"/>
        </a:p>
      </dgm:t>
    </dgm:pt>
    <dgm:pt modelId="{75F77281-1498-49B6-8D03-39356CD19996}" type="parTrans" cxnId="{8F05DECD-48B7-4207-B2DF-ECF7E6E598E5}">
      <dgm:prSet/>
      <dgm:spPr/>
      <dgm:t>
        <a:bodyPr/>
        <a:lstStyle/>
        <a:p>
          <a:endParaRPr lang="es-MX"/>
        </a:p>
      </dgm:t>
    </dgm:pt>
    <dgm:pt modelId="{AEC080ED-C2E1-4A4A-8785-B2EA19455066}" type="sibTrans" cxnId="{8F05DECD-48B7-4207-B2DF-ECF7E6E598E5}">
      <dgm:prSet/>
      <dgm:spPr/>
      <dgm:t>
        <a:bodyPr/>
        <a:lstStyle/>
        <a:p>
          <a:endParaRPr lang="es-MX"/>
        </a:p>
      </dgm:t>
    </dgm:pt>
    <dgm:pt modelId="{51B2D02A-190F-4242-AA14-6E640136B28A}" type="pres">
      <dgm:prSet presAssocID="{676004E8-9E92-4CB4-86EB-4BD2C464FF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0F6E35-8549-4B5B-8F68-D35BAC2CFF87}" type="pres">
      <dgm:prSet presAssocID="{71ADD734-C773-4246-B3BB-92AF2BC7D7B2}" presName="comp" presStyleCnt="0"/>
      <dgm:spPr/>
    </dgm:pt>
    <dgm:pt modelId="{A608FFE7-BA0E-42B6-8330-F089F878B26F}" type="pres">
      <dgm:prSet presAssocID="{71ADD734-C773-4246-B3BB-92AF2BC7D7B2}" presName="box" presStyleLbl="node1" presStyleIdx="0" presStyleCnt="1" custLinFactNeighborX="-52" custLinFactNeighborY="-36196"/>
      <dgm:spPr/>
      <dgm:t>
        <a:bodyPr/>
        <a:lstStyle/>
        <a:p>
          <a:endParaRPr lang="es-MX"/>
        </a:p>
      </dgm:t>
    </dgm:pt>
    <dgm:pt modelId="{D53D708E-C42A-4F42-A955-2D3D0BE4E9F1}" type="pres">
      <dgm:prSet presAssocID="{71ADD734-C773-4246-B3BB-92AF2BC7D7B2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0010A950-734F-4EFE-BAD5-3AED1E088B99}" type="pres">
      <dgm:prSet presAssocID="{71ADD734-C773-4246-B3BB-92AF2BC7D7B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DA9DAF-E1D2-4BD8-9273-50E7EB329601}" type="presOf" srcId="{71ADD734-C773-4246-B3BB-92AF2BC7D7B2}" destId="{0010A950-734F-4EFE-BAD5-3AED1E088B99}" srcOrd="1" destOrd="0" presId="urn:microsoft.com/office/officeart/2005/8/layout/vList4"/>
    <dgm:cxn modelId="{7AB23DF4-37B3-493D-A763-232C30D440CF}" type="presOf" srcId="{639687AA-9FB6-48F8-9249-FFBD1DBFA454}" destId="{0010A950-734F-4EFE-BAD5-3AED1E088B99}" srcOrd="1" destOrd="2" presId="urn:microsoft.com/office/officeart/2005/8/layout/vList4"/>
    <dgm:cxn modelId="{67AB97EA-C74D-4C4F-8393-1360D50173AC}" type="presOf" srcId="{AA42D119-7CBF-4941-AB30-1F4879ACE5DE}" destId="{A608FFE7-BA0E-42B6-8330-F089F878B26F}" srcOrd="0" destOrd="1" presId="urn:microsoft.com/office/officeart/2005/8/layout/vList4"/>
    <dgm:cxn modelId="{C6A95CB2-83EB-4541-9579-46E4C63A572B}" type="presOf" srcId="{71ADD734-C773-4246-B3BB-92AF2BC7D7B2}" destId="{A608FFE7-BA0E-42B6-8330-F089F878B26F}" srcOrd="0" destOrd="0" presId="urn:microsoft.com/office/officeart/2005/8/layout/vList4"/>
    <dgm:cxn modelId="{6C80981C-5293-446B-8679-6D635C26C3FA}" srcId="{71ADD734-C773-4246-B3BB-92AF2BC7D7B2}" destId="{AA42D119-7CBF-4941-AB30-1F4879ACE5DE}" srcOrd="0" destOrd="0" parTransId="{1EAD3864-D0E3-4E6F-ACA9-6EDCCB61934F}" sibTransId="{2A808D60-3B7F-4B49-B861-CE7D6C24C9D7}"/>
    <dgm:cxn modelId="{0F57C88B-D3A2-4082-B41F-5F29E9B48A69}" srcId="{676004E8-9E92-4CB4-86EB-4BD2C464FF19}" destId="{71ADD734-C773-4246-B3BB-92AF2BC7D7B2}" srcOrd="0" destOrd="0" parTransId="{7494EB77-7832-4BB5-B5A7-88BC328E6AD1}" sibTransId="{97A84052-F4FB-4DDC-937A-2C4125CEADC3}"/>
    <dgm:cxn modelId="{878B91E1-2B51-4D6B-BB1D-3E53AA374C60}" type="presOf" srcId="{AA42D119-7CBF-4941-AB30-1F4879ACE5DE}" destId="{0010A950-734F-4EFE-BAD5-3AED1E088B99}" srcOrd="1" destOrd="1" presId="urn:microsoft.com/office/officeart/2005/8/layout/vList4"/>
    <dgm:cxn modelId="{8F05DECD-48B7-4207-B2DF-ECF7E6E598E5}" srcId="{71ADD734-C773-4246-B3BB-92AF2BC7D7B2}" destId="{639687AA-9FB6-48F8-9249-FFBD1DBFA454}" srcOrd="1" destOrd="0" parTransId="{75F77281-1498-49B6-8D03-39356CD19996}" sibTransId="{AEC080ED-C2E1-4A4A-8785-B2EA19455066}"/>
    <dgm:cxn modelId="{C7A5E720-306B-41A0-9E3E-5E7BD0B9EF38}" type="presOf" srcId="{676004E8-9E92-4CB4-86EB-4BD2C464FF19}" destId="{51B2D02A-190F-4242-AA14-6E640136B28A}" srcOrd="0" destOrd="0" presId="urn:microsoft.com/office/officeart/2005/8/layout/vList4"/>
    <dgm:cxn modelId="{5DBF9483-E4E5-410C-9568-0BA39D54A305}" type="presOf" srcId="{639687AA-9FB6-48F8-9249-FFBD1DBFA454}" destId="{A608FFE7-BA0E-42B6-8330-F089F878B26F}" srcOrd="0" destOrd="2" presId="urn:microsoft.com/office/officeart/2005/8/layout/vList4"/>
    <dgm:cxn modelId="{DC392778-EFCE-448B-9C42-29FE8B471F5D}" type="presParOf" srcId="{51B2D02A-190F-4242-AA14-6E640136B28A}" destId="{E70F6E35-8549-4B5B-8F68-D35BAC2CFF87}" srcOrd="0" destOrd="0" presId="urn:microsoft.com/office/officeart/2005/8/layout/vList4"/>
    <dgm:cxn modelId="{A3995ECC-76A5-42D7-90EC-07EDE6B54D38}" type="presParOf" srcId="{E70F6E35-8549-4B5B-8F68-D35BAC2CFF87}" destId="{A608FFE7-BA0E-42B6-8330-F089F878B26F}" srcOrd="0" destOrd="0" presId="urn:microsoft.com/office/officeart/2005/8/layout/vList4"/>
    <dgm:cxn modelId="{62906528-6DFE-4D68-9602-F0B626089EC8}" type="presParOf" srcId="{E70F6E35-8549-4B5B-8F68-D35BAC2CFF87}" destId="{D53D708E-C42A-4F42-A955-2D3D0BE4E9F1}" srcOrd="1" destOrd="0" presId="urn:microsoft.com/office/officeart/2005/8/layout/vList4"/>
    <dgm:cxn modelId="{2FAAC3E9-A5B9-47B7-B282-525E14A925D4}" type="presParOf" srcId="{E70F6E35-8549-4B5B-8F68-D35BAC2CFF87}" destId="{0010A950-734F-4EFE-BAD5-3AED1E088B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004E8-9E92-4CB4-86EB-4BD2C464FF19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1ADD734-C773-4246-B3BB-92AF2BC7D7B2}">
      <dgm:prSet phldrT="[Texto]" custT="1"/>
      <dgm:spPr/>
      <dgm:t>
        <a:bodyPr/>
        <a:lstStyle/>
        <a:p>
          <a:r>
            <a:rPr lang="es-MX" sz="1600" b="1" dirty="0" smtClean="0"/>
            <a:t>Manutención + apoya tu transporte</a:t>
          </a:r>
          <a:endParaRPr lang="es-MX" sz="1600" b="1" dirty="0"/>
        </a:p>
      </dgm:t>
    </dgm:pt>
    <dgm:pt modelId="{7494EB77-7832-4BB5-B5A7-88BC328E6AD1}" type="parTrans" cxnId="{0F57C88B-D3A2-4082-B41F-5F29E9B48A69}">
      <dgm:prSet/>
      <dgm:spPr/>
      <dgm:t>
        <a:bodyPr/>
        <a:lstStyle/>
        <a:p>
          <a:endParaRPr lang="es-MX"/>
        </a:p>
      </dgm:t>
    </dgm:pt>
    <dgm:pt modelId="{97A84052-F4FB-4DDC-937A-2C4125CEADC3}" type="sibTrans" cxnId="{0F57C88B-D3A2-4082-B41F-5F29E9B48A69}">
      <dgm:prSet/>
      <dgm:spPr/>
      <dgm:t>
        <a:bodyPr/>
        <a:lstStyle/>
        <a:p>
          <a:endParaRPr lang="es-MX"/>
        </a:p>
      </dgm:t>
    </dgm:pt>
    <dgm:pt modelId="{AA42D119-7CBF-4941-AB30-1F4879ACE5DE}">
      <dgm:prSet phldrT="[Texto]" custT="1"/>
      <dgm:spPr/>
      <dgm:t>
        <a:bodyPr/>
        <a:lstStyle/>
        <a:p>
          <a:r>
            <a:rPr lang="es-MX" sz="1200" dirty="0" smtClean="0"/>
            <a:t>Apoyo federal</a:t>
          </a:r>
          <a:endParaRPr lang="es-MX" sz="1200" dirty="0"/>
        </a:p>
      </dgm:t>
    </dgm:pt>
    <dgm:pt modelId="{1EAD3864-D0E3-4E6F-ACA9-6EDCCB61934F}" type="parTrans" cxnId="{6C80981C-5293-446B-8679-6D635C26C3FA}">
      <dgm:prSet/>
      <dgm:spPr/>
      <dgm:t>
        <a:bodyPr/>
        <a:lstStyle/>
        <a:p>
          <a:endParaRPr lang="es-MX"/>
        </a:p>
      </dgm:t>
    </dgm:pt>
    <dgm:pt modelId="{2A808D60-3B7F-4B49-B861-CE7D6C24C9D7}" type="sibTrans" cxnId="{6C80981C-5293-446B-8679-6D635C26C3FA}">
      <dgm:prSet/>
      <dgm:spPr/>
      <dgm:t>
        <a:bodyPr/>
        <a:lstStyle/>
        <a:p>
          <a:endParaRPr lang="es-MX"/>
        </a:p>
      </dgm:t>
    </dgm:pt>
    <dgm:pt modelId="{639687AA-9FB6-48F8-9249-FFBD1DBFA454}">
      <dgm:prSet phldrT="[Texto]" custT="1"/>
      <dgm:spPr/>
      <dgm:t>
        <a:bodyPr/>
        <a:lstStyle/>
        <a:p>
          <a:r>
            <a:rPr lang="es-MX" sz="1200" b="1" dirty="0" smtClean="0"/>
            <a:t>17 becados</a:t>
          </a:r>
          <a:endParaRPr lang="es-MX" sz="1200" b="1" dirty="0"/>
        </a:p>
      </dgm:t>
    </dgm:pt>
    <dgm:pt modelId="{75F77281-1498-49B6-8D03-39356CD19996}" type="parTrans" cxnId="{8F05DECD-48B7-4207-B2DF-ECF7E6E598E5}">
      <dgm:prSet/>
      <dgm:spPr/>
      <dgm:t>
        <a:bodyPr/>
        <a:lstStyle/>
        <a:p>
          <a:endParaRPr lang="es-MX"/>
        </a:p>
      </dgm:t>
    </dgm:pt>
    <dgm:pt modelId="{AEC080ED-C2E1-4A4A-8785-B2EA19455066}" type="sibTrans" cxnId="{8F05DECD-48B7-4207-B2DF-ECF7E6E598E5}">
      <dgm:prSet/>
      <dgm:spPr/>
      <dgm:t>
        <a:bodyPr/>
        <a:lstStyle/>
        <a:p>
          <a:endParaRPr lang="es-MX"/>
        </a:p>
      </dgm:t>
    </dgm:pt>
    <dgm:pt modelId="{51B2D02A-190F-4242-AA14-6E640136B28A}" type="pres">
      <dgm:prSet presAssocID="{676004E8-9E92-4CB4-86EB-4BD2C464FF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0F6E35-8549-4B5B-8F68-D35BAC2CFF87}" type="pres">
      <dgm:prSet presAssocID="{71ADD734-C773-4246-B3BB-92AF2BC7D7B2}" presName="comp" presStyleCnt="0"/>
      <dgm:spPr/>
    </dgm:pt>
    <dgm:pt modelId="{A608FFE7-BA0E-42B6-8330-F089F878B26F}" type="pres">
      <dgm:prSet presAssocID="{71ADD734-C773-4246-B3BB-92AF2BC7D7B2}" presName="box" presStyleLbl="node1" presStyleIdx="0" presStyleCnt="1" custLinFactNeighborX="-52" custLinFactNeighborY="-36196"/>
      <dgm:spPr/>
      <dgm:t>
        <a:bodyPr/>
        <a:lstStyle/>
        <a:p>
          <a:endParaRPr lang="es-MX"/>
        </a:p>
      </dgm:t>
    </dgm:pt>
    <dgm:pt modelId="{D53D708E-C42A-4F42-A955-2D3D0BE4E9F1}" type="pres">
      <dgm:prSet presAssocID="{71ADD734-C773-4246-B3BB-92AF2BC7D7B2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ES"/>
        </a:p>
      </dgm:t>
    </dgm:pt>
    <dgm:pt modelId="{0010A950-734F-4EFE-BAD5-3AED1E088B99}" type="pres">
      <dgm:prSet presAssocID="{71ADD734-C773-4246-B3BB-92AF2BC7D7B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DA9DAF-E1D2-4BD8-9273-50E7EB329601}" type="presOf" srcId="{71ADD734-C773-4246-B3BB-92AF2BC7D7B2}" destId="{0010A950-734F-4EFE-BAD5-3AED1E088B99}" srcOrd="1" destOrd="0" presId="urn:microsoft.com/office/officeart/2005/8/layout/vList4"/>
    <dgm:cxn modelId="{7AB23DF4-37B3-493D-A763-232C30D440CF}" type="presOf" srcId="{639687AA-9FB6-48F8-9249-FFBD1DBFA454}" destId="{0010A950-734F-4EFE-BAD5-3AED1E088B99}" srcOrd="1" destOrd="2" presId="urn:microsoft.com/office/officeart/2005/8/layout/vList4"/>
    <dgm:cxn modelId="{67AB97EA-C74D-4C4F-8393-1360D50173AC}" type="presOf" srcId="{AA42D119-7CBF-4941-AB30-1F4879ACE5DE}" destId="{A608FFE7-BA0E-42B6-8330-F089F878B26F}" srcOrd="0" destOrd="1" presId="urn:microsoft.com/office/officeart/2005/8/layout/vList4"/>
    <dgm:cxn modelId="{C6A95CB2-83EB-4541-9579-46E4C63A572B}" type="presOf" srcId="{71ADD734-C773-4246-B3BB-92AF2BC7D7B2}" destId="{A608FFE7-BA0E-42B6-8330-F089F878B26F}" srcOrd="0" destOrd="0" presId="urn:microsoft.com/office/officeart/2005/8/layout/vList4"/>
    <dgm:cxn modelId="{6C80981C-5293-446B-8679-6D635C26C3FA}" srcId="{71ADD734-C773-4246-B3BB-92AF2BC7D7B2}" destId="{AA42D119-7CBF-4941-AB30-1F4879ACE5DE}" srcOrd="0" destOrd="0" parTransId="{1EAD3864-D0E3-4E6F-ACA9-6EDCCB61934F}" sibTransId="{2A808D60-3B7F-4B49-B861-CE7D6C24C9D7}"/>
    <dgm:cxn modelId="{0F57C88B-D3A2-4082-B41F-5F29E9B48A69}" srcId="{676004E8-9E92-4CB4-86EB-4BD2C464FF19}" destId="{71ADD734-C773-4246-B3BB-92AF2BC7D7B2}" srcOrd="0" destOrd="0" parTransId="{7494EB77-7832-4BB5-B5A7-88BC328E6AD1}" sibTransId="{97A84052-F4FB-4DDC-937A-2C4125CEADC3}"/>
    <dgm:cxn modelId="{878B91E1-2B51-4D6B-BB1D-3E53AA374C60}" type="presOf" srcId="{AA42D119-7CBF-4941-AB30-1F4879ACE5DE}" destId="{0010A950-734F-4EFE-BAD5-3AED1E088B99}" srcOrd="1" destOrd="1" presId="urn:microsoft.com/office/officeart/2005/8/layout/vList4"/>
    <dgm:cxn modelId="{8F05DECD-48B7-4207-B2DF-ECF7E6E598E5}" srcId="{71ADD734-C773-4246-B3BB-92AF2BC7D7B2}" destId="{639687AA-9FB6-48F8-9249-FFBD1DBFA454}" srcOrd="1" destOrd="0" parTransId="{75F77281-1498-49B6-8D03-39356CD19996}" sibTransId="{AEC080ED-C2E1-4A4A-8785-B2EA19455066}"/>
    <dgm:cxn modelId="{C7A5E720-306B-41A0-9E3E-5E7BD0B9EF38}" type="presOf" srcId="{676004E8-9E92-4CB4-86EB-4BD2C464FF19}" destId="{51B2D02A-190F-4242-AA14-6E640136B28A}" srcOrd="0" destOrd="0" presId="urn:microsoft.com/office/officeart/2005/8/layout/vList4"/>
    <dgm:cxn modelId="{5DBF9483-E4E5-410C-9568-0BA39D54A305}" type="presOf" srcId="{639687AA-9FB6-48F8-9249-FFBD1DBFA454}" destId="{A608FFE7-BA0E-42B6-8330-F089F878B26F}" srcOrd="0" destOrd="2" presId="urn:microsoft.com/office/officeart/2005/8/layout/vList4"/>
    <dgm:cxn modelId="{DC392778-EFCE-448B-9C42-29FE8B471F5D}" type="presParOf" srcId="{51B2D02A-190F-4242-AA14-6E640136B28A}" destId="{E70F6E35-8549-4B5B-8F68-D35BAC2CFF87}" srcOrd="0" destOrd="0" presId="urn:microsoft.com/office/officeart/2005/8/layout/vList4"/>
    <dgm:cxn modelId="{A3995ECC-76A5-42D7-90EC-07EDE6B54D38}" type="presParOf" srcId="{E70F6E35-8549-4B5B-8F68-D35BAC2CFF87}" destId="{A608FFE7-BA0E-42B6-8330-F089F878B26F}" srcOrd="0" destOrd="0" presId="urn:microsoft.com/office/officeart/2005/8/layout/vList4"/>
    <dgm:cxn modelId="{62906528-6DFE-4D68-9602-F0B626089EC8}" type="presParOf" srcId="{E70F6E35-8549-4B5B-8F68-D35BAC2CFF87}" destId="{D53D708E-C42A-4F42-A955-2D3D0BE4E9F1}" srcOrd="1" destOrd="0" presId="urn:microsoft.com/office/officeart/2005/8/layout/vList4"/>
    <dgm:cxn modelId="{2FAAC3E9-A5B9-47B7-B282-525E14A925D4}" type="presParOf" srcId="{E70F6E35-8549-4B5B-8F68-D35BAC2CFF87}" destId="{0010A950-734F-4EFE-BAD5-3AED1E088B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AB475-B684-4C85-82FF-6562FA48709B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E0BD0558-8EDA-4090-BAD5-9A2BC4126076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</a:rPr>
            <a:t>Fecha:</a:t>
          </a:r>
          <a:r>
            <a:rPr lang="es-ES" b="1" dirty="0" smtClean="0"/>
            <a:t> </a:t>
          </a:r>
          <a:r>
            <a:rPr lang="es-ES" dirty="0" smtClean="0">
              <a:solidFill>
                <a:schemeClr val="tx1"/>
              </a:solidFill>
            </a:rPr>
            <a:t>23, 24 y 25 de febrero </a:t>
          </a:r>
          <a:endParaRPr lang="es-ES" dirty="0">
            <a:solidFill>
              <a:schemeClr val="tx1"/>
            </a:solidFill>
          </a:endParaRPr>
        </a:p>
      </dgm:t>
    </dgm:pt>
    <dgm:pt modelId="{E66BE15A-CE4E-411B-BD69-BD0EC2465EBA}" type="parTrans" cxnId="{469120A4-0322-47FF-A234-6B485ECF5D88}">
      <dgm:prSet/>
      <dgm:spPr/>
      <dgm:t>
        <a:bodyPr/>
        <a:lstStyle/>
        <a:p>
          <a:endParaRPr lang="es-ES"/>
        </a:p>
      </dgm:t>
    </dgm:pt>
    <dgm:pt modelId="{7AA666C5-B9BC-47B0-8C1D-5FB14A9EE11F}" type="sibTrans" cxnId="{469120A4-0322-47FF-A234-6B485ECF5D88}">
      <dgm:prSet/>
      <dgm:spPr/>
      <dgm:t>
        <a:bodyPr/>
        <a:lstStyle/>
        <a:p>
          <a:endParaRPr lang="es-ES"/>
        </a:p>
      </dgm:t>
    </dgm:pt>
    <dgm:pt modelId="{7D58BFEF-DC62-4689-81DB-4EBA33CC557F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</a:rPr>
            <a:t>Sede: </a:t>
          </a:r>
          <a:r>
            <a:rPr lang="es-ES" dirty="0" smtClean="0">
              <a:solidFill>
                <a:schemeClr val="tx1"/>
              </a:solidFill>
            </a:rPr>
            <a:t>Polideportivo en la Cd. de Obregón </a:t>
          </a:r>
          <a:endParaRPr lang="es-ES" dirty="0">
            <a:solidFill>
              <a:schemeClr val="tx1"/>
            </a:solidFill>
          </a:endParaRPr>
        </a:p>
      </dgm:t>
    </dgm:pt>
    <dgm:pt modelId="{D8FAACEE-061C-498E-AD48-0C95E7CA85AF}" type="parTrans" cxnId="{BA3FAC62-A562-4A47-A46C-E244C03B2D3B}">
      <dgm:prSet/>
      <dgm:spPr/>
      <dgm:t>
        <a:bodyPr/>
        <a:lstStyle/>
        <a:p>
          <a:endParaRPr lang="es-ES"/>
        </a:p>
      </dgm:t>
    </dgm:pt>
    <dgm:pt modelId="{2E5E77D5-3A06-4542-B6EF-4EBE00101042}" type="sibTrans" cxnId="{BA3FAC62-A562-4A47-A46C-E244C03B2D3B}">
      <dgm:prSet/>
      <dgm:spPr/>
      <dgm:t>
        <a:bodyPr/>
        <a:lstStyle/>
        <a:p>
          <a:endParaRPr lang="es-ES"/>
        </a:p>
      </dgm:t>
    </dgm:pt>
    <dgm:pt modelId="{80D30566-B94B-48DC-85EE-427D2D27CBC0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</a:rPr>
            <a:t>Disciplinas: </a:t>
          </a:r>
          <a:r>
            <a:rPr lang="es-MX" dirty="0" smtClean="0">
              <a:solidFill>
                <a:schemeClr val="tx1"/>
              </a:solidFill>
            </a:rPr>
            <a:t>Basquetbol, Futbol, Volibol, Béisbol y Ajedrez</a:t>
          </a:r>
          <a:endParaRPr lang="es-ES" dirty="0">
            <a:solidFill>
              <a:schemeClr val="tx1"/>
            </a:solidFill>
          </a:endParaRPr>
        </a:p>
      </dgm:t>
    </dgm:pt>
    <dgm:pt modelId="{CB5BD387-40D2-48FE-92F5-2D7D55F43BE4}" type="parTrans" cxnId="{3491BBB7-C2E9-426C-826D-19B04886DE1C}">
      <dgm:prSet/>
      <dgm:spPr/>
      <dgm:t>
        <a:bodyPr/>
        <a:lstStyle/>
        <a:p>
          <a:endParaRPr lang="es-ES"/>
        </a:p>
      </dgm:t>
    </dgm:pt>
    <dgm:pt modelId="{C47252F5-9542-42C6-B60B-81779C7D520F}" type="sibTrans" cxnId="{3491BBB7-C2E9-426C-826D-19B04886DE1C}">
      <dgm:prSet/>
      <dgm:spPr/>
      <dgm:t>
        <a:bodyPr/>
        <a:lstStyle/>
        <a:p>
          <a:endParaRPr lang="es-ES"/>
        </a:p>
      </dgm:t>
    </dgm:pt>
    <dgm:pt modelId="{DA4C86E4-D09E-4679-A154-3231EAB0EAF6}">
      <dgm:prSet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</a:rPr>
            <a:t>Alumnos de UTG: </a:t>
          </a:r>
          <a:r>
            <a:rPr lang="es-ES" dirty="0" smtClean="0">
              <a:solidFill>
                <a:schemeClr val="tx1"/>
              </a:solidFill>
            </a:rPr>
            <a:t>106 alumnos de nuestra Universidad</a:t>
          </a:r>
          <a:endParaRPr lang="es-ES" dirty="0">
            <a:solidFill>
              <a:schemeClr val="tx1"/>
            </a:solidFill>
          </a:endParaRPr>
        </a:p>
      </dgm:t>
    </dgm:pt>
    <dgm:pt modelId="{04376B5D-2C45-4170-B21A-00014802E95A}" type="parTrans" cxnId="{610FD5AC-DDEF-4056-A8E1-C50B5DF5805B}">
      <dgm:prSet/>
      <dgm:spPr/>
      <dgm:t>
        <a:bodyPr/>
        <a:lstStyle/>
        <a:p>
          <a:endParaRPr lang="es-ES"/>
        </a:p>
      </dgm:t>
    </dgm:pt>
    <dgm:pt modelId="{7750F411-F02B-4258-AAA5-737058BE46E1}" type="sibTrans" cxnId="{610FD5AC-DDEF-4056-A8E1-C50B5DF5805B}">
      <dgm:prSet/>
      <dgm:spPr/>
      <dgm:t>
        <a:bodyPr/>
        <a:lstStyle/>
        <a:p>
          <a:endParaRPr lang="es-ES"/>
        </a:p>
      </dgm:t>
    </dgm:pt>
    <dgm:pt modelId="{A322B8C4-290D-485C-ADB7-D5BE6E28FFF6}" type="pres">
      <dgm:prSet presAssocID="{E40AB475-B684-4C85-82FF-6562FA4870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50CA30-E2D5-47D9-ADC8-AE17A8B4CDD8}" type="pres">
      <dgm:prSet presAssocID="{E0BD0558-8EDA-4090-BAD5-9A2BC41260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78C990-E28A-48CA-A173-DD912EB94F6E}" type="pres">
      <dgm:prSet presAssocID="{7AA666C5-B9BC-47B0-8C1D-5FB14A9EE11F}" presName="sibTrans" presStyleCnt="0"/>
      <dgm:spPr/>
    </dgm:pt>
    <dgm:pt modelId="{40C9966A-CC95-4495-9F59-69EF48C54A2D}" type="pres">
      <dgm:prSet presAssocID="{7D58BFEF-DC62-4689-81DB-4EBA33CC55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471D8-F8C9-49FF-9BEF-3040DF583889}" type="pres">
      <dgm:prSet presAssocID="{2E5E77D5-3A06-4542-B6EF-4EBE00101042}" presName="sibTrans" presStyleCnt="0"/>
      <dgm:spPr/>
    </dgm:pt>
    <dgm:pt modelId="{156C2556-245C-4E23-8623-0646D3D0F649}" type="pres">
      <dgm:prSet presAssocID="{80D30566-B94B-48DC-85EE-427D2D27CB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99C1C-5305-4E51-9479-4EB49CC3F788}" type="pres">
      <dgm:prSet presAssocID="{C47252F5-9542-42C6-B60B-81779C7D520F}" presName="sibTrans" presStyleCnt="0"/>
      <dgm:spPr/>
    </dgm:pt>
    <dgm:pt modelId="{8778A246-F4C9-4FF1-911A-3918EB2BA494}" type="pres">
      <dgm:prSet presAssocID="{DA4C86E4-D09E-4679-A154-3231EAB0EA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633570-ED94-45EA-89CC-E32E08592831}" type="presOf" srcId="{E40AB475-B684-4C85-82FF-6562FA48709B}" destId="{A322B8C4-290D-485C-ADB7-D5BE6E28FFF6}" srcOrd="0" destOrd="0" presId="urn:microsoft.com/office/officeart/2005/8/layout/default"/>
    <dgm:cxn modelId="{4E693E72-5254-4FE6-AB95-7406CF02617E}" type="presOf" srcId="{DA4C86E4-D09E-4679-A154-3231EAB0EAF6}" destId="{8778A246-F4C9-4FF1-911A-3918EB2BA494}" srcOrd="0" destOrd="0" presId="urn:microsoft.com/office/officeart/2005/8/layout/default"/>
    <dgm:cxn modelId="{3491BBB7-C2E9-426C-826D-19B04886DE1C}" srcId="{E40AB475-B684-4C85-82FF-6562FA48709B}" destId="{80D30566-B94B-48DC-85EE-427D2D27CBC0}" srcOrd="2" destOrd="0" parTransId="{CB5BD387-40D2-48FE-92F5-2D7D55F43BE4}" sibTransId="{C47252F5-9542-42C6-B60B-81779C7D520F}"/>
    <dgm:cxn modelId="{610FD5AC-DDEF-4056-A8E1-C50B5DF5805B}" srcId="{E40AB475-B684-4C85-82FF-6562FA48709B}" destId="{DA4C86E4-D09E-4679-A154-3231EAB0EAF6}" srcOrd="3" destOrd="0" parTransId="{04376B5D-2C45-4170-B21A-00014802E95A}" sibTransId="{7750F411-F02B-4258-AAA5-737058BE46E1}"/>
    <dgm:cxn modelId="{BBC9169A-8E12-4621-98F9-EC61EDADA119}" type="presOf" srcId="{E0BD0558-8EDA-4090-BAD5-9A2BC4126076}" destId="{EF50CA30-E2D5-47D9-ADC8-AE17A8B4CDD8}" srcOrd="0" destOrd="0" presId="urn:microsoft.com/office/officeart/2005/8/layout/default"/>
    <dgm:cxn modelId="{0DA793B6-E1F7-4B99-B3D0-5C33854C8C11}" type="presOf" srcId="{80D30566-B94B-48DC-85EE-427D2D27CBC0}" destId="{156C2556-245C-4E23-8623-0646D3D0F649}" srcOrd="0" destOrd="0" presId="urn:microsoft.com/office/officeart/2005/8/layout/default"/>
    <dgm:cxn modelId="{BA3FAC62-A562-4A47-A46C-E244C03B2D3B}" srcId="{E40AB475-B684-4C85-82FF-6562FA48709B}" destId="{7D58BFEF-DC62-4689-81DB-4EBA33CC557F}" srcOrd="1" destOrd="0" parTransId="{D8FAACEE-061C-498E-AD48-0C95E7CA85AF}" sibTransId="{2E5E77D5-3A06-4542-B6EF-4EBE00101042}"/>
    <dgm:cxn modelId="{469120A4-0322-47FF-A234-6B485ECF5D88}" srcId="{E40AB475-B684-4C85-82FF-6562FA48709B}" destId="{E0BD0558-8EDA-4090-BAD5-9A2BC4126076}" srcOrd="0" destOrd="0" parTransId="{E66BE15A-CE4E-411B-BD69-BD0EC2465EBA}" sibTransId="{7AA666C5-B9BC-47B0-8C1D-5FB14A9EE11F}"/>
    <dgm:cxn modelId="{CB800125-61A3-4185-8187-77274B212124}" type="presOf" srcId="{7D58BFEF-DC62-4689-81DB-4EBA33CC557F}" destId="{40C9966A-CC95-4495-9F59-69EF48C54A2D}" srcOrd="0" destOrd="0" presId="urn:microsoft.com/office/officeart/2005/8/layout/default"/>
    <dgm:cxn modelId="{5E6C4BBC-B1B9-40DD-89FF-DF78273DE3E0}" type="presParOf" srcId="{A322B8C4-290D-485C-ADB7-D5BE6E28FFF6}" destId="{EF50CA30-E2D5-47D9-ADC8-AE17A8B4CDD8}" srcOrd="0" destOrd="0" presId="urn:microsoft.com/office/officeart/2005/8/layout/default"/>
    <dgm:cxn modelId="{61FA220A-7398-4778-8CB3-6CF342648C9C}" type="presParOf" srcId="{A322B8C4-290D-485C-ADB7-D5BE6E28FFF6}" destId="{B578C990-E28A-48CA-A173-DD912EB94F6E}" srcOrd="1" destOrd="0" presId="urn:microsoft.com/office/officeart/2005/8/layout/default"/>
    <dgm:cxn modelId="{964BFCA9-A38A-4C10-ADD2-336CD5A4F26B}" type="presParOf" srcId="{A322B8C4-290D-485C-ADB7-D5BE6E28FFF6}" destId="{40C9966A-CC95-4495-9F59-69EF48C54A2D}" srcOrd="2" destOrd="0" presId="urn:microsoft.com/office/officeart/2005/8/layout/default"/>
    <dgm:cxn modelId="{74C62CB9-AB22-467D-A158-031CEA4D6538}" type="presParOf" srcId="{A322B8C4-290D-485C-ADB7-D5BE6E28FFF6}" destId="{4F2471D8-F8C9-49FF-9BEF-3040DF583889}" srcOrd="3" destOrd="0" presId="urn:microsoft.com/office/officeart/2005/8/layout/default"/>
    <dgm:cxn modelId="{B15B13B7-278D-4E23-8FA6-806225AE4B8F}" type="presParOf" srcId="{A322B8C4-290D-485C-ADB7-D5BE6E28FFF6}" destId="{156C2556-245C-4E23-8623-0646D3D0F649}" srcOrd="4" destOrd="0" presId="urn:microsoft.com/office/officeart/2005/8/layout/default"/>
    <dgm:cxn modelId="{6BB63724-F63F-4FEA-880F-8CBB1DE66742}" type="presParOf" srcId="{A322B8C4-290D-485C-ADB7-D5BE6E28FFF6}" destId="{3CF99C1C-5305-4E51-9479-4EB49CC3F788}" srcOrd="5" destOrd="0" presId="urn:microsoft.com/office/officeart/2005/8/layout/default"/>
    <dgm:cxn modelId="{F22FF4D6-7BEB-4E0B-907F-E2640C7A8809}" type="presParOf" srcId="{A322B8C4-290D-485C-ADB7-D5BE6E28FFF6}" destId="{8778A246-F4C9-4FF1-911A-3918EB2BA4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D0C22-5156-499D-9DAA-DDCC4C1B4ED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C166053-01B4-4D33-818D-8C4E964FCCA9}">
      <dgm:prSet phldrT="[Texto]"/>
      <dgm:spPr/>
      <dgm:t>
        <a:bodyPr/>
        <a:lstStyle/>
        <a:p>
          <a:r>
            <a:rPr lang="es-ES" dirty="0" smtClean="0"/>
            <a:t>Bimbo</a:t>
          </a:r>
          <a:endParaRPr lang="es-ES" dirty="0"/>
        </a:p>
      </dgm:t>
    </dgm:pt>
    <dgm:pt modelId="{3F330798-4F16-4D05-AF26-3CF5ECB12311}" type="parTrans" cxnId="{8CDC206F-6BC9-4866-9B38-7D3FDBB4FE37}">
      <dgm:prSet/>
      <dgm:spPr/>
      <dgm:t>
        <a:bodyPr/>
        <a:lstStyle/>
        <a:p>
          <a:endParaRPr lang="es-ES"/>
        </a:p>
      </dgm:t>
    </dgm:pt>
    <dgm:pt modelId="{60920043-B63C-41D0-9BCA-4438344DBA2F}" type="sibTrans" cxnId="{8CDC206F-6BC9-4866-9B38-7D3FDBB4FE37}">
      <dgm:prSet/>
      <dgm:spPr/>
      <dgm:t>
        <a:bodyPr/>
        <a:lstStyle/>
        <a:p>
          <a:endParaRPr lang="es-ES"/>
        </a:p>
      </dgm:t>
    </dgm:pt>
    <dgm:pt modelId="{BBBCFA4E-BCE0-49D5-BB5A-192525751D8F}">
      <dgm:prSet phldrT="[Texto]"/>
      <dgm:spPr/>
      <dgm:t>
        <a:bodyPr/>
        <a:lstStyle/>
        <a:p>
          <a:r>
            <a:rPr lang="es-ES" dirty="0" smtClean="0"/>
            <a:t>Área de producción </a:t>
          </a:r>
          <a:endParaRPr lang="es-ES" dirty="0"/>
        </a:p>
      </dgm:t>
    </dgm:pt>
    <dgm:pt modelId="{02539A11-F3B8-4E3A-A497-9BAE4BEEFE6C}" type="parTrans" cxnId="{5364D96C-02BB-4FF2-975D-1224D9168EA1}">
      <dgm:prSet/>
      <dgm:spPr/>
      <dgm:t>
        <a:bodyPr/>
        <a:lstStyle/>
        <a:p>
          <a:endParaRPr lang="es-ES"/>
        </a:p>
      </dgm:t>
    </dgm:pt>
    <dgm:pt modelId="{D8B81689-6153-407D-80BB-4B5BEAAA3EB9}" type="sibTrans" cxnId="{5364D96C-02BB-4FF2-975D-1224D9168EA1}">
      <dgm:prSet/>
      <dgm:spPr/>
      <dgm:t>
        <a:bodyPr/>
        <a:lstStyle/>
        <a:p>
          <a:endParaRPr lang="es-ES"/>
        </a:p>
      </dgm:t>
    </dgm:pt>
    <dgm:pt modelId="{82D52A13-4F9A-4EBF-87B8-93678E4E3249}">
      <dgm:prSet phldrT="[Texto]"/>
      <dgm:spPr/>
      <dgm:t>
        <a:bodyPr/>
        <a:lstStyle/>
        <a:p>
          <a:r>
            <a:rPr lang="es-ES" dirty="0" smtClean="0"/>
            <a:t>14 alumnos y 1 maestro</a:t>
          </a:r>
          <a:endParaRPr lang="es-ES" dirty="0"/>
        </a:p>
      </dgm:t>
    </dgm:pt>
    <dgm:pt modelId="{8D518ACB-FFE7-45FB-9C4F-EECFFB3AEAC2}" type="parTrans" cxnId="{A5DF8B5C-2DCA-43BB-907E-EBDB62329600}">
      <dgm:prSet/>
      <dgm:spPr/>
      <dgm:t>
        <a:bodyPr/>
        <a:lstStyle/>
        <a:p>
          <a:endParaRPr lang="es-ES"/>
        </a:p>
      </dgm:t>
    </dgm:pt>
    <dgm:pt modelId="{9C7A8895-7630-4EF4-934E-F57C68689834}" type="sibTrans" cxnId="{A5DF8B5C-2DCA-43BB-907E-EBDB62329600}">
      <dgm:prSet/>
      <dgm:spPr/>
      <dgm:t>
        <a:bodyPr/>
        <a:lstStyle/>
        <a:p>
          <a:endParaRPr lang="es-ES"/>
        </a:p>
      </dgm:t>
    </dgm:pt>
    <dgm:pt modelId="{C0C29AC6-AD37-47C7-8D24-F691E4297484}">
      <dgm:prSet phldrT="[Texto]"/>
      <dgm:spPr/>
      <dgm:t>
        <a:bodyPr/>
        <a:lstStyle/>
        <a:p>
          <a:r>
            <a:rPr lang="es-ES" dirty="0" smtClean="0"/>
            <a:t>ALFA</a:t>
          </a:r>
          <a:endParaRPr lang="es-ES" dirty="0"/>
        </a:p>
      </dgm:t>
    </dgm:pt>
    <dgm:pt modelId="{EE257F4D-453A-475F-9153-ECC126D01CDE}" type="parTrans" cxnId="{78480142-BC30-494E-80FE-37BF49990B8D}">
      <dgm:prSet/>
      <dgm:spPr/>
      <dgm:t>
        <a:bodyPr/>
        <a:lstStyle/>
        <a:p>
          <a:endParaRPr lang="es-ES"/>
        </a:p>
      </dgm:t>
    </dgm:pt>
    <dgm:pt modelId="{9DD6C913-5641-4470-BD11-BD9AE257F542}" type="sibTrans" cxnId="{78480142-BC30-494E-80FE-37BF49990B8D}">
      <dgm:prSet/>
      <dgm:spPr/>
      <dgm:t>
        <a:bodyPr/>
        <a:lstStyle/>
        <a:p>
          <a:endParaRPr lang="es-ES"/>
        </a:p>
      </dgm:t>
    </dgm:pt>
    <dgm:pt modelId="{23C63BB8-B6F0-4885-883B-7BA15F1001BF}">
      <dgm:prSet phldrT="[Texto]"/>
      <dgm:spPr/>
      <dgm:t>
        <a:bodyPr/>
        <a:lstStyle/>
        <a:p>
          <a:r>
            <a:rPr lang="es-ES" dirty="0" smtClean="0"/>
            <a:t>Área de producción</a:t>
          </a:r>
          <a:endParaRPr lang="es-ES" dirty="0"/>
        </a:p>
      </dgm:t>
    </dgm:pt>
    <dgm:pt modelId="{1DE82711-85B9-4118-A462-6AE86B01BF12}" type="parTrans" cxnId="{23BBB52E-F134-4DB9-9EBE-31E4D8B7BF71}">
      <dgm:prSet/>
      <dgm:spPr/>
      <dgm:t>
        <a:bodyPr/>
        <a:lstStyle/>
        <a:p>
          <a:endParaRPr lang="es-ES"/>
        </a:p>
      </dgm:t>
    </dgm:pt>
    <dgm:pt modelId="{1E3A458C-7982-491D-9AFE-DE2CDF87F7F0}" type="sibTrans" cxnId="{23BBB52E-F134-4DB9-9EBE-31E4D8B7BF71}">
      <dgm:prSet/>
      <dgm:spPr/>
      <dgm:t>
        <a:bodyPr/>
        <a:lstStyle/>
        <a:p>
          <a:endParaRPr lang="es-ES"/>
        </a:p>
      </dgm:t>
    </dgm:pt>
    <dgm:pt modelId="{F3069D2E-4268-49D8-9563-7E7C4BB24EA1}">
      <dgm:prSet phldrT="[Texto]"/>
      <dgm:spPr/>
      <dgm:t>
        <a:bodyPr/>
        <a:lstStyle/>
        <a:p>
          <a:r>
            <a:rPr lang="es-ES" dirty="0" smtClean="0"/>
            <a:t>22 alumnos y 1 maestro</a:t>
          </a:r>
          <a:endParaRPr lang="es-ES" dirty="0"/>
        </a:p>
      </dgm:t>
    </dgm:pt>
    <dgm:pt modelId="{03F87D03-566E-42EA-A7EE-39B0FC8A3494}" type="parTrans" cxnId="{711FEA04-5E39-4181-90C8-9AAA92F95C1D}">
      <dgm:prSet/>
      <dgm:spPr/>
      <dgm:t>
        <a:bodyPr/>
        <a:lstStyle/>
        <a:p>
          <a:endParaRPr lang="es-ES"/>
        </a:p>
      </dgm:t>
    </dgm:pt>
    <dgm:pt modelId="{06CD8A9C-DDC8-4FE7-B2F0-48893FC0B0C8}" type="sibTrans" cxnId="{711FEA04-5E39-4181-90C8-9AAA92F95C1D}">
      <dgm:prSet/>
      <dgm:spPr/>
      <dgm:t>
        <a:bodyPr/>
        <a:lstStyle/>
        <a:p>
          <a:endParaRPr lang="es-ES"/>
        </a:p>
      </dgm:t>
    </dgm:pt>
    <dgm:pt modelId="{E879627C-867A-4842-BB58-0B8E82AEAB6E}">
      <dgm:prSet phldrT="[Texto]"/>
      <dgm:spPr/>
      <dgm:t>
        <a:bodyPr/>
        <a:lstStyle/>
        <a:p>
          <a:r>
            <a:rPr lang="es-ES" dirty="0" smtClean="0"/>
            <a:t>SIMA</a:t>
          </a:r>
          <a:endParaRPr lang="es-ES" dirty="0"/>
        </a:p>
      </dgm:t>
    </dgm:pt>
    <dgm:pt modelId="{09305F1A-DBAB-466C-83C2-D0E8BDD87DD6}" type="parTrans" cxnId="{91628CAD-4EEC-41E0-879E-1FB7D38F4BDC}">
      <dgm:prSet/>
      <dgm:spPr/>
      <dgm:t>
        <a:bodyPr/>
        <a:lstStyle/>
        <a:p>
          <a:endParaRPr lang="es-ES"/>
        </a:p>
      </dgm:t>
    </dgm:pt>
    <dgm:pt modelId="{704F565E-5274-40FF-9E7A-7EF68B94F372}" type="sibTrans" cxnId="{91628CAD-4EEC-41E0-879E-1FB7D38F4BDC}">
      <dgm:prSet/>
      <dgm:spPr/>
      <dgm:t>
        <a:bodyPr/>
        <a:lstStyle/>
        <a:p>
          <a:endParaRPr lang="es-ES"/>
        </a:p>
      </dgm:t>
    </dgm:pt>
    <dgm:pt modelId="{7D3B967D-EEA1-4A93-8813-18EAE16A7991}">
      <dgm:prSet phldrT="[Texto]"/>
      <dgm:spPr/>
      <dgm:t>
        <a:bodyPr/>
        <a:lstStyle/>
        <a:p>
          <a:r>
            <a:rPr lang="es-ES" dirty="0" smtClean="0"/>
            <a:t>Área de producción</a:t>
          </a:r>
          <a:endParaRPr lang="es-ES" dirty="0"/>
        </a:p>
      </dgm:t>
    </dgm:pt>
    <dgm:pt modelId="{8E481BEF-6D0D-4AAF-9B7C-41888C370421}" type="parTrans" cxnId="{AE2047D9-28AC-4480-B158-AA9B5F90D249}">
      <dgm:prSet/>
      <dgm:spPr/>
      <dgm:t>
        <a:bodyPr/>
        <a:lstStyle/>
        <a:p>
          <a:endParaRPr lang="es-ES"/>
        </a:p>
      </dgm:t>
    </dgm:pt>
    <dgm:pt modelId="{69A03DCC-A61A-41FD-90A4-E7898D60CFED}" type="sibTrans" cxnId="{AE2047D9-28AC-4480-B158-AA9B5F90D249}">
      <dgm:prSet/>
      <dgm:spPr/>
      <dgm:t>
        <a:bodyPr/>
        <a:lstStyle/>
        <a:p>
          <a:endParaRPr lang="es-ES"/>
        </a:p>
      </dgm:t>
    </dgm:pt>
    <dgm:pt modelId="{8D2F6C0E-110D-4D02-92DF-8BA59950401B}">
      <dgm:prSet phldrT="[Texto]"/>
      <dgm:spPr/>
      <dgm:t>
        <a:bodyPr/>
        <a:lstStyle/>
        <a:p>
          <a:r>
            <a:rPr lang="es-ES" dirty="0" smtClean="0"/>
            <a:t>31 alumnos y 2 maestro</a:t>
          </a:r>
          <a:endParaRPr lang="es-ES" dirty="0"/>
        </a:p>
      </dgm:t>
    </dgm:pt>
    <dgm:pt modelId="{34BFC367-4919-4C82-82B4-CFFCF1DD9301}" type="parTrans" cxnId="{047F5852-870C-4441-AB07-FB2C6A8BD177}">
      <dgm:prSet/>
      <dgm:spPr/>
      <dgm:t>
        <a:bodyPr/>
        <a:lstStyle/>
        <a:p>
          <a:endParaRPr lang="es-ES"/>
        </a:p>
      </dgm:t>
    </dgm:pt>
    <dgm:pt modelId="{2D6B1B30-5330-4C07-B36C-129524312423}" type="sibTrans" cxnId="{047F5852-870C-4441-AB07-FB2C6A8BD177}">
      <dgm:prSet/>
      <dgm:spPr/>
      <dgm:t>
        <a:bodyPr/>
        <a:lstStyle/>
        <a:p>
          <a:endParaRPr lang="es-ES"/>
        </a:p>
      </dgm:t>
    </dgm:pt>
    <dgm:pt modelId="{0B127FCB-61F8-4394-8839-D0E89ADFDC82}">
      <dgm:prSet phldrT="[Texto]"/>
      <dgm:spPr/>
      <dgm:t>
        <a:bodyPr/>
        <a:lstStyle/>
        <a:p>
          <a:r>
            <a:rPr lang="es-ES" dirty="0" smtClean="0"/>
            <a:t>LA POZA</a:t>
          </a:r>
          <a:endParaRPr lang="es-ES" dirty="0"/>
        </a:p>
      </dgm:t>
    </dgm:pt>
    <dgm:pt modelId="{DD27CF3C-D974-4D45-BDC7-591139E54D8B}" type="parTrans" cxnId="{C924023E-2DCC-4326-8C7E-CFFE960B7D61}">
      <dgm:prSet/>
      <dgm:spPr/>
      <dgm:t>
        <a:bodyPr/>
        <a:lstStyle/>
        <a:p>
          <a:endParaRPr lang="es-ES"/>
        </a:p>
      </dgm:t>
    </dgm:pt>
    <dgm:pt modelId="{8578AE4A-B916-4133-B00D-D3A4116A74DD}" type="sibTrans" cxnId="{C924023E-2DCC-4326-8C7E-CFFE960B7D61}">
      <dgm:prSet/>
      <dgm:spPr/>
      <dgm:t>
        <a:bodyPr/>
        <a:lstStyle/>
        <a:p>
          <a:endParaRPr lang="es-ES"/>
        </a:p>
      </dgm:t>
    </dgm:pt>
    <dgm:pt modelId="{A6DB48ED-A0BB-4C22-9EF4-AAF44F9E8CD0}">
      <dgm:prSet phldrT="[Texto]"/>
      <dgm:spPr/>
      <dgm:t>
        <a:bodyPr/>
        <a:lstStyle/>
        <a:p>
          <a:r>
            <a:rPr lang="es-ES" dirty="0" smtClean="0"/>
            <a:t>Área protegida</a:t>
          </a:r>
          <a:endParaRPr lang="es-ES" dirty="0"/>
        </a:p>
      </dgm:t>
    </dgm:pt>
    <dgm:pt modelId="{5669D305-ED48-419A-90D6-0206DA998676}" type="parTrans" cxnId="{EB45C73D-AB22-4D6A-A391-2DA70F96C9A3}">
      <dgm:prSet/>
      <dgm:spPr/>
      <dgm:t>
        <a:bodyPr/>
        <a:lstStyle/>
        <a:p>
          <a:endParaRPr lang="es-ES"/>
        </a:p>
      </dgm:t>
    </dgm:pt>
    <dgm:pt modelId="{862B42A1-01B9-4945-AC81-CACF0EC1403F}" type="sibTrans" cxnId="{EB45C73D-AB22-4D6A-A391-2DA70F96C9A3}">
      <dgm:prSet/>
      <dgm:spPr/>
      <dgm:t>
        <a:bodyPr/>
        <a:lstStyle/>
        <a:p>
          <a:endParaRPr lang="es-ES"/>
        </a:p>
      </dgm:t>
    </dgm:pt>
    <dgm:pt modelId="{80D4D793-BFDB-4889-93E8-378F28A88200}">
      <dgm:prSet phldrT="[Texto]"/>
      <dgm:spPr/>
      <dgm:t>
        <a:bodyPr/>
        <a:lstStyle/>
        <a:p>
          <a:r>
            <a:rPr lang="es-ES" dirty="0" smtClean="0"/>
            <a:t> 14 alumnos y 1 maestro</a:t>
          </a:r>
          <a:endParaRPr lang="es-ES" dirty="0"/>
        </a:p>
      </dgm:t>
    </dgm:pt>
    <dgm:pt modelId="{B4B21002-AE66-413B-B11D-02E8CA70DB95}" type="parTrans" cxnId="{A232FA5A-541F-4EFC-A62F-4B527A9BC3B7}">
      <dgm:prSet/>
      <dgm:spPr/>
      <dgm:t>
        <a:bodyPr/>
        <a:lstStyle/>
        <a:p>
          <a:endParaRPr lang="es-ES"/>
        </a:p>
      </dgm:t>
    </dgm:pt>
    <dgm:pt modelId="{D3DCBF78-299B-4168-A1D9-157A6B7F5E55}" type="sibTrans" cxnId="{A232FA5A-541F-4EFC-A62F-4B527A9BC3B7}">
      <dgm:prSet/>
      <dgm:spPr/>
      <dgm:t>
        <a:bodyPr/>
        <a:lstStyle/>
        <a:p>
          <a:endParaRPr lang="es-ES"/>
        </a:p>
      </dgm:t>
    </dgm:pt>
    <dgm:pt modelId="{D8F1F166-37E5-4013-B537-6AC799AFA908}" type="pres">
      <dgm:prSet presAssocID="{EA0D0C22-5156-499D-9DAA-DDCC4C1B4E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89B1FC-B9DB-4431-8A3A-E7C5FFF86DB0}" type="pres">
      <dgm:prSet presAssocID="{9C166053-01B4-4D33-818D-8C4E964FCCA9}" presName="compNode" presStyleCnt="0"/>
      <dgm:spPr/>
    </dgm:pt>
    <dgm:pt modelId="{F1B8EDF0-E534-489E-90E6-68337A684646}" type="pres">
      <dgm:prSet presAssocID="{9C166053-01B4-4D33-818D-8C4E964FCCA9}" presName="aNode" presStyleLbl="bgShp" presStyleIdx="0" presStyleCnt="4"/>
      <dgm:spPr/>
      <dgm:t>
        <a:bodyPr/>
        <a:lstStyle/>
        <a:p>
          <a:endParaRPr lang="es-ES"/>
        </a:p>
      </dgm:t>
    </dgm:pt>
    <dgm:pt modelId="{6C520935-7DCC-454E-8FC2-4BD4998F1883}" type="pres">
      <dgm:prSet presAssocID="{9C166053-01B4-4D33-818D-8C4E964FCCA9}" presName="textNode" presStyleLbl="bgShp" presStyleIdx="0" presStyleCnt="4"/>
      <dgm:spPr/>
      <dgm:t>
        <a:bodyPr/>
        <a:lstStyle/>
        <a:p>
          <a:endParaRPr lang="es-ES"/>
        </a:p>
      </dgm:t>
    </dgm:pt>
    <dgm:pt modelId="{E9DADE39-CFCF-4D4A-90EB-00FF245E3EA1}" type="pres">
      <dgm:prSet presAssocID="{9C166053-01B4-4D33-818D-8C4E964FCCA9}" presName="compChildNode" presStyleCnt="0"/>
      <dgm:spPr/>
    </dgm:pt>
    <dgm:pt modelId="{DBB6033B-9BCC-48F4-8B96-13DA22EAF4D9}" type="pres">
      <dgm:prSet presAssocID="{9C166053-01B4-4D33-818D-8C4E964FCCA9}" presName="theInnerList" presStyleCnt="0"/>
      <dgm:spPr/>
    </dgm:pt>
    <dgm:pt modelId="{B7AD4907-0A94-48F2-8377-BE35C9ED810E}" type="pres">
      <dgm:prSet presAssocID="{BBBCFA4E-BCE0-49D5-BB5A-192525751D8F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4CC71-6282-437D-A4A3-E51566F2913B}" type="pres">
      <dgm:prSet presAssocID="{BBBCFA4E-BCE0-49D5-BB5A-192525751D8F}" presName="aSpace2" presStyleCnt="0"/>
      <dgm:spPr/>
    </dgm:pt>
    <dgm:pt modelId="{4B3C927D-CE10-46ED-B6AD-A631A751F129}" type="pres">
      <dgm:prSet presAssocID="{82D52A13-4F9A-4EBF-87B8-93678E4E3249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B27B1-C7E6-4460-8559-E0125519C60B}" type="pres">
      <dgm:prSet presAssocID="{9C166053-01B4-4D33-818D-8C4E964FCCA9}" presName="aSpace" presStyleCnt="0"/>
      <dgm:spPr/>
    </dgm:pt>
    <dgm:pt modelId="{E278D33E-8A0A-4122-893D-B8BF4796DD8B}" type="pres">
      <dgm:prSet presAssocID="{C0C29AC6-AD37-47C7-8D24-F691E4297484}" presName="compNode" presStyleCnt="0"/>
      <dgm:spPr/>
    </dgm:pt>
    <dgm:pt modelId="{EF6330CC-6481-4DB7-B531-D57A56B55403}" type="pres">
      <dgm:prSet presAssocID="{C0C29AC6-AD37-47C7-8D24-F691E4297484}" presName="aNode" presStyleLbl="bgShp" presStyleIdx="1" presStyleCnt="4"/>
      <dgm:spPr/>
      <dgm:t>
        <a:bodyPr/>
        <a:lstStyle/>
        <a:p>
          <a:endParaRPr lang="es-ES"/>
        </a:p>
      </dgm:t>
    </dgm:pt>
    <dgm:pt modelId="{D41871BB-48B9-4225-A8A5-23082D382A59}" type="pres">
      <dgm:prSet presAssocID="{C0C29AC6-AD37-47C7-8D24-F691E4297484}" presName="textNode" presStyleLbl="bgShp" presStyleIdx="1" presStyleCnt="4"/>
      <dgm:spPr/>
      <dgm:t>
        <a:bodyPr/>
        <a:lstStyle/>
        <a:p>
          <a:endParaRPr lang="es-ES"/>
        </a:p>
      </dgm:t>
    </dgm:pt>
    <dgm:pt modelId="{37BAD6E0-3D40-4987-95C4-CFA3E978A3C8}" type="pres">
      <dgm:prSet presAssocID="{C0C29AC6-AD37-47C7-8D24-F691E4297484}" presName="compChildNode" presStyleCnt="0"/>
      <dgm:spPr/>
    </dgm:pt>
    <dgm:pt modelId="{3EEB0BEA-2B8A-4277-A088-7BB67D73040F}" type="pres">
      <dgm:prSet presAssocID="{C0C29AC6-AD37-47C7-8D24-F691E4297484}" presName="theInnerList" presStyleCnt="0"/>
      <dgm:spPr/>
    </dgm:pt>
    <dgm:pt modelId="{9C782DBD-B61B-490F-9BBA-5D31351F0F2E}" type="pres">
      <dgm:prSet presAssocID="{23C63BB8-B6F0-4885-883B-7BA15F1001B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0D1DA-7593-4315-B738-FECD0A59BFE3}" type="pres">
      <dgm:prSet presAssocID="{23C63BB8-B6F0-4885-883B-7BA15F1001BF}" presName="aSpace2" presStyleCnt="0"/>
      <dgm:spPr/>
    </dgm:pt>
    <dgm:pt modelId="{C1E8CFAB-93EE-43FB-82B9-1B256C5E09CD}" type="pres">
      <dgm:prSet presAssocID="{F3069D2E-4268-49D8-9563-7E7C4BB24EA1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D344F-035E-4655-9C63-81410FA9B246}" type="pres">
      <dgm:prSet presAssocID="{C0C29AC6-AD37-47C7-8D24-F691E4297484}" presName="aSpace" presStyleCnt="0"/>
      <dgm:spPr/>
    </dgm:pt>
    <dgm:pt modelId="{C997E462-AFCD-4552-A851-BA353DDBAD2C}" type="pres">
      <dgm:prSet presAssocID="{E879627C-867A-4842-BB58-0B8E82AEAB6E}" presName="compNode" presStyleCnt="0"/>
      <dgm:spPr/>
    </dgm:pt>
    <dgm:pt modelId="{BE1D3A8E-124E-4445-BAEB-77329ABE21CA}" type="pres">
      <dgm:prSet presAssocID="{E879627C-867A-4842-BB58-0B8E82AEAB6E}" presName="aNode" presStyleLbl="bgShp" presStyleIdx="2" presStyleCnt="4"/>
      <dgm:spPr/>
      <dgm:t>
        <a:bodyPr/>
        <a:lstStyle/>
        <a:p>
          <a:endParaRPr lang="es-ES"/>
        </a:p>
      </dgm:t>
    </dgm:pt>
    <dgm:pt modelId="{E984C6EA-D58E-4EEB-9866-C597C81DE1FD}" type="pres">
      <dgm:prSet presAssocID="{E879627C-867A-4842-BB58-0B8E82AEAB6E}" presName="textNode" presStyleLbl="bgShp" presStyleIdx="2" presStyleCnt="4"/>
      <dgm:spPr/>
      <dgm:t>
        <a:bodyPr/>
        <a:lstStyle/>
        <a:p>
          <a:endParaRPr lang="es-ES"/>
        </a:p>
      </dgm:t>
    </dgm:pt>
    <dgm:pt modelId="{6CDB0BE0-651C-45A9-ADA9-C1120D9A62F4}" type="pres">
      <dgm:prSet presAssocID="{E879627C-867A-4842-BB58-0B8E82AEAB6E}" presName="compChildNode" presStyleCnt="0"/>
      <dgm:spPr/>
    </dgm:pt>
    <dgm:pt modelId="{E7FC292D-A33F-4AF6-9FC8-A4D9DCF9CB28}" type="pres">
      <dgm:prSet presAssocID="{E879627C-867A-4842-BB58-0B8E82AEAB6E}" presName="theInnerList" presStyleCnt="0"/>
      <dgm:spPr/>
    </dgm:pt>
    <dgm:pt modelId="{F88DE048-2D9B-471C-8CE3-BE3627C6D33A}" type="pres">
      <dgm:prSet presAssocID="{7D3B967D-EEA1-4A93-8813-18EAE16A7991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35F1C-CE16-4533-8540-2E42B8892514}" type="pres">
      <dgm:prSet presAssocID="{7D3B967D-EEA1-4A93-8813-18EAE16A7991}" presName="aSpace2" presStyleCnt="0"/>
      <dgm:spPr/>
    </dgm:pt>
    <dgm:pt modelId="{BE2AC72A-45E8-47B9-8AFC-8DF23607964B}" type="pres">
      <dgm:prSet presAssocID="{8D2F6C0E-110D-4D02-92DF-8BA59950401B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B616EE-6B5F-4665-8AAE-30D3210BED15}" type="pres">
      <dgm:prSet presAssocID="{E879627C-867A-4842-BB58-0B8E82AEAB6E}" presName="aSpace" presStyleCnt="0"/>
      <dgm:spPr/>
    </dgm:pt>
    <dgm:pt modelId="{21916E9D-5DC5-4E66-A36B-F2686CD85351}" type="pres">
      <dgm:prSet presAssocID="{0B127FCB-61F8-4394-8839-D0E89ADFDC82}" presName="compNode" presStyleCnt="0"/>
      <dgm:spPr/>
    </dgm:pt>
    <dgm:pt modelId="{CEDAD45B-23CD-44B8-8B57-B68EA8B354B1}" type="pres">
      <dgm:prSet presAssocID="{0B127FCB-61F8-4394-8839-D0E89ADFDC82}" presName="aNode" presStyleLbl="bgShp" presStyleIdx="3" presStyleCnt="4"/>
      <dgm:spPr/>
      <dgm:t>
        <a:bodyPr/>
        <a:lstStyle/>
        <a:p>
          <a:endParaRPr lang="es-ES"/>
        </a:p>
      </dgm:t>
    </dgm:pt>
    <dgm:pt modelId="{83586C59-017A-494B-900D-C42C9A6E9A57}" type="pres">
      <dgm:prSet presAssocID="{0B127FCB-61F8-4394-8839-D0E89ADFDC82}" presName="textNode" presStyleLbl="bgShp" presStyleIdx="3" presStyleCnt="4"/>
      <dgm:spPr/>
      <dgm:t>
        <a:bodyPr/>
        <a:lstStyle/>
        <a:p>
          <a:endParaRPr lang="es-ES"/>
        </a:p>
      </dgm:t>
    </dgm:pt>
    <dgm:pt modelId="{A29CD9D6-4025-44FC-BC8A-72E9521B65DA}" type="pres">
      <dgm:prSet presAssocID="{0B127FCB-61F8-4394-8839-D0E89ADFDC82}" presName="compChildNode" presStyleCnt="0"/>
      <dgm:spPr/>
    </dgm:pt>
    <dgm:pt modelId="{6BB97163-3570-4B72-98E0-D12393A29EE0}" type="pres">
      <dgm:prSet presAssocID="{0B127FCB-61F8-4394-8839-D0E89ADFDC82}" presName="theInnerList" presStyleCnt="0"/>
      <dgm:spPr/>
    </dgm:pt>
    <dgm:pt modelId="{840AC7CE-2602-48A9-8030-1B8540108DF1}" type="pres">
      <dgm:prSet presAssocID="{A6DB48ED-A0BB-4C22-9EF4-AAF44F9E8CD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AAF20-BAA2-4405-ABD3-C417C9F5126E}" type="pres">
      <dgm:prSet presAssocID="{A6DB48ED-A0BB-4C22-9EF4-AAF44F9E8CD0}" presName="aSpace2" presStyleCnt="0"/>
      <dgm:spPr/>
    </dgm:pt>
    <dgm:pt modelId="{81BFA105-3C50-4415-84D3-2E0887283E59}" type="pres">
      <dgm:prSet presAssocID="{80D4D793-BFDB-4889-93E8-378F28A8820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88C1BB-6734-4C11-B768-886F19AB7E65}" type="presOf" srcId="{E879627C-867A-4842-BB58-0B8E82AEAB6E}" destId="{E984C6EA-D58E-4EEB-9866-C597C81DE1FD}" srcOrd="1" destOrd="0" presId="urn:microsoft.com/office/officeart/2005/8/layout/lProcess2"/>
    <dgm:cxn modelId="{E2CA2023-4461-4259-8294-DF53A7BF14A0}" type="presOf" srcId="{EA0D0C22-5156-499D-9DAA-DDCC4C1B4ED4}" destId="{D8F1F166-37E5-4013-B537-6AC799AFA908}" srcOrd="0" destOrd="0" presId="urn:microsoft.com/office/officeart/2005/8/layout/lProcess2"/>
    <dgm:cxn modelId="{47D1D9C7-9C5F-47A7-97A5-136E6E234C8C}" type="presOf" srcId="{BBBCFA4E-BCE0-49D5-BB5A-192525751D8F}" destId="{B7AD4907-0A94-48F2-8377-BE35C9ED810E}" srcOrd="0" destOrd="0" presId="urn:microsoft.com/office/officeart/2005/8/layout/lProcess2"/>
    <dgm:cxn modelId="{047F5852-870C-4441-AB07-FB2C6A8BD177}" srcId="{E879627C-867A-4842-BB58-0B8E82AEAB6E}" destId="{8D2F6C0E-110D-4D02-92DF-8BA59950401B}" srcOrd="1" destOrd="0" parTransId="{34BFC367-4919-4C82-82B4-CFFCF1DD9301}" sibTransId="{2D6B1B30-5330-4C07-B36C-129524312423}"/>
    <dgm:cxn modelId="{A232FA5A-541F-4EFC-A62F-4B527A9BC3B7}" srcId="{0B127FCB-61F8-4394-8839-D0E89ADFDC82}" destId="{80D4D793-BFDB-4889-93E8-378F28A88200}" srcOrd="1" destOrd="0" parTransId="{B4B21002-AE66-413B-B11D-02E8CA70DB95}" sibTransId="{D3DCBF78-299B-4168-A1D9-157A6B7F5E55}"/>
    <dgm:cxn modelId="{6DE211A0-4365-4957-ADE2-D499DB20B125}" type="presOf" srcId="{0B127FCB-61F8-4394-8839-D0E89ADFDC82}" destId="{CEDAD45B-23CD-44B8-8B57-B68EA8B354B1}" srcOrd="0" destOrd="0" presId="urn:microsoft.com/office/officeart/2005/8/layout/lProcess2"/>
    <dgm:cxn modelId="{C52C58E1-EAEE-41B7-99CE-8E5ABBADBD33}" type="presOf" srcId="{8D2F6C0E-110D-4D02-92DF-8BA59950401B}" destId="{BE2AC72A-45E8-47B9-8AFC-8DF23607964B}" srcOrd="0" destOrd="0" presId="urn:microsoft.com/office/officeart/2005/8/layout/lProcess2"/>
    <dgm:cxn modelId="{EB45C73D-AB22-4D6A-A391-2DA70F96C9A3}" srcId="{0B127FCB-61F8-4394-8839-D0E89ADFDC82}" destId="{A6DB48ED-A0BB-4C22-9EF4-AAF44F9E8CD0}" srcOrd="0" destOrd="0" parTransId="{5669D305-ED48-419A-90D6-0206DA998676}" sibTransId="{862B42A1-01B9-4945-AC81-CACF0EC1403F}"/>
    <dgm:cxn modelId="{0F75A8AA-B66A-4F4E-9F67-40134084B20C}" type="presOf" srcId="{0B127FCB-61F8-4394-8839-D0E89ADFDC82}" destId="{83586C59-017A-494B-900D-C42C9A6E9A57}" srcOrd="1" destOrd="0" presId="urn:microsoft.com/office/officeart/2005/8/layout/lProcess2"/>
    <dgm:cxn modelId="{1682F37C-B21D-491A-842A-46B3D2CFC05C}" type="presOf" srcId="{F3069D2E-4268-49D8-9563-7E7C4BB24EA1}" destId="{C1E8CFAB-93EE-43FB-82B9-1B256C5E09CD}" srcOrd="0" destOrd="0" presId="urn:microsoft.com/office/officeart/2005/8/layout/lProcess2"/>
    <dgm:cxn modelId="{711FEA04-5E39-4181-90C8-9AAA92F95C1D}" srcId="{C0C29AC6-AD37-47C7-8D24-F691E4297484}" destId="{F3069D2E-4268-49D8-9563-7E7C4BB24EA1}" srcOrd="1" destOrd="0" parTransId="{03F87D03-566E-42EA-A7EE-39B0FC8A3494}" sibTransId="{06CD8A9C-DDC8-4FE7-B2F0-48893FC0B0C8}"/>
    <dgm:cxn modelId="{D0CC801D-3E1B-491D-B235-ED3FE27891A7}" type="presOf" srcId="{A6DB48ED-A0BB-4C22-9EF4-AAF44F9E8CD0}" destId="{840AC7CE-2602-48A9-8030-1B8540108DF1}" srcOrd="0" destOrd="0" presId="urn:microsoft.com/office/officeart/2005/8/layout/lProcess2"/>
    <dgm:cxn modelId="{1D8B6534-5209-4274-A5D3-B19421D24546}" type="presOf" srcId="{C0C29AC6-AD37-47C7-8D24-F691E4297484}" destId="{D41871BB-48B9-4225-A8A5-23082D382A59}" srcOrd="1" destOrd="0" presId="urn:microsoft.com/office/officeart/2005/8/layout/lProcess2"/>
    <dgm:cxn modelId="{AE2047D9-28AC-4480-B158-AA9B5F90D249}" srcId="{E879627C-867A-4842-BB58-0B8E82AEAB6E}" destId="{7D3B967D-EEA1-4A93-8813-18EAE16A7991}" srcOrd="0" destOrd="0" parTransId="{8E481BEF-6D0D-4AAF-9B7C-41888C370421}" sibTransId="{69A03DCC-A61A-41FD-90A4-E7898D60CFED}"/>
    <dgm:cxn modelId="{78480142-BC30-494E-80FE-37BF49990B8D}" srcId="{EA0D0C22-5156-499D-9DAA-DDCC4C1B4ED4}" destId="{C0C29AC6-AD37-47C7-8D24-F691E4297484}" srcOrd="1" destOrd="0" parTransId="{EE257F4D-453A-475F-9153-ECC126D01CDE}" sibTransId="{9DD6C913-5641-4470-BD11-BD9AE257F542}"/>
    <dgm:cxn modelId="{2BE2B8B1-A944-4A4C-B39D-1DA5361996C0}" type="presOf" srcId="{23C63BB8-B6F0-4885-883B-7BA15F1001BF}" destId="{9C782DBD-B61B-490F-9BBA-5D31351F0F2E}" srcOrd="0" destOrd="0" presId="urn:microsoft.com/office/officeart/2005/8/layout/lProcess2"/>
    <dgm:cxn modelId="{8CDC206F-6BC9-4866-9B38-7D3FDBB4FE37}" srcId="{EA0D0C22-5156-499D-9DAA-DDCC4C1B4ED4}" destId="{9C166053-01B4-4D33-818D-8C4E964FCCA9}" srcOrd="0" destOrd="0" parTransId="{3F330798-4F16-4D05-AF26-3CF5ECB12311}" sibTransId="{60920043-B63C-41D0-9BCA-4438344DBA2F}"/>
    <dgm:cxn modelId="{030C4DDB-3637-46EF-86EF-AB5F9E9355E6}" type="presOf" srcId="{82D52A13-4F9A-4EBF-87B8-93678E4E3249}" destId="{4B3C927D-CE10-46ED-B6AD-A631A751F129}" srcOrd="0" destOrd="0" presId="urn:microsoft.com/office/officeart/2005/8/layout/lProcess2"/>
    <dgm:cxn modelId="{A5DF8B5C-2DCA-43BB-907E-EBDB62329600}" srcId="{9C166053-01B4-4D33-818D-8C4E964FCCA9}" destId="{82D52A13-4F9A-4EBF-87B8-93678E4E3249}" srcOrd="1" destOrd="0" parTransId="{8D518ACB-FFE7-45FB-9C4F-EECFFB3AEAC2}" sibTransId="{9C7A8895-7630-4EF4-934E-F57C68689834}"/>
    <dgm:cxn modelId="{23BBB52E-F134-4DB9-9EBE-31E4D8B7BF71}" srcId="{C0C29AC6-AD37-47C7-8D24-F691E4297484}" destId="{23C63BB8-B6F0-4885-883B-7BA15F1001BF}" srcOrd="0" destOrd="0" parTransId="{1DE82711-85B9-4118-A462-6AE86B01BF12}" sibTransId="{1E3A458C-7982-491D-9AFE-DE2CDF87F7F0}"/>
    <dgm:cxn modelId="{FCA9B3A8-D464-4BBC-A33E-A320A2CC5744}" type="presOf" srcId="{9C166053-01B4-4D33-818D-8C4E964FCCA9}" destId="{F1B8EDF0-E534-489E-90E6-68337A684646}" srcOrd="0" destOrd="0" presId="urn:microsoft.com/office/officeart/2005/8/layout/lProcess2"/>
    <dgm:cxn modelId="{D48F5D57-D61D-48A0-BB5F-7953B8675D4A}" type="presOf" srcId="{9C166053-01B4-4D33-818D-8C4E964FCCA9}" destId="{6C520935-7DCC-454E-8FC2-4BD4998F1883}" srcOrd="1" destOrd="0" presId="urn:microsoft.com/office/officeart/2005/8/layout/lProcess2"/>
    <dgm:cxn modelId="{C924023E-2DCC-4326-8C7E-CFFE960B7D61}" srcId="{EA0D0C22-5156-499D-9DAA-DDCC4C1B4ED4}" destId="{0B127FCB-61F8-4394-8839-D0E89ADFDC82}" srcOrd="3" destOrd="0" parTransId="{DD27CF3C-D974-4D45-BDC7-591139E54D8B}" sibTransId="{8578AE4A-B916-4133-B00D-D3A4116A74DD}"/>
    <dgm:cxn modelId="{F347E955-345A-4B66-A4CC-17EB393A7795}" type="presOf" srcId="{E879627C-867A-4842-BB58-0B8E82AEAB6E}" destId="{BE1D3A8E-124E-4445-BAEB-77329ABE21CA}" srcOrd="0" destOrd="0" presId="urn:microsoft.com/office/officeart/2005/8/layout/lProcess2"/>
    <dgm:cxn modelId="{91628CAD-4EEC-41E0-879E-1FB7D38F4BDC}" srcId="{EA0D0C22-5156-499D-9DAA-DDCC4C1B4ED4}" destId="{E879627C-867A-4842-BB58-0B8E82AEAB6E}" srcOrd="2" destOrd="0" parTransId="{09305F1A-DBAB-466C-83C2-D0E8BDD87DD6}" sibTransId="{704F565E-5274-40FF-9E7A-7EF68B94F372}"/>
    <dgm:cxn modelId="{77619AA3-26AB-47D1-920A-6A276499C4F0}" type="presOf" srcId="{80D4D793-BFDB-4889-93E8-378F28A88200}" destId="{81BFA105-3C50-4415-84D3-2E0887283E59}" srcOrd="0" destOrd="0" presId="urn:microsoft.com/office/officeart/2005/8/layout/lProcess2"/>
    <dgm:cxn modelId="{BEC565E5-A355-4659-A46C-5FF50FCA3EF8}" type="presOf" srcId="{7D3B967D-EEA1-4A93-8813-18EAE16A7991}" destId="{F88DE048-2D9B-471C-8CE3-BE3627C6D33A}" srcOrd="0" destOrd="0" presId="urn:microsoft.com/office/officeart/2005/8/layout/lProcess2"/>
    <dgm:cxn modelId="{5364D96C-02BB-4FF2-975D-1224D9168EA1}" srcId="{9C166053-01B4-4D33-818D-8C4E964FCCA9}" destId="{BBBCFA4E-BCE0-49D5-BB5A-192525751D8F}" srcOrd="0" destOrd="0" parTransId="{02539A11-F3B8-4E3A-A497-9BAE4BEEFE6C}" sibTransId="{D8B81689-6153-407D-80BB-4B5BEAAA3EB9}"/>
    <dgm:cxn modelId="{2C9E72A5-A61E-4FE7-B641-4B2225D2F43A}" type="presOf" srcId="{C0C29AC6-AD37-47C7-8D24-F691E4297484}" destId="{EF6330CC-6481-4DB7-B531-D57A56B55403}" srcOrd="0" destOrd="0" presId="urn:microsoft.com/office/officeart/2005/8/layout/lProcess2"/>
    <dgm:cxn modelId="{A2ED8341-24BB-480D-AD6D-4E36D4121EBF}" type="presParOf" srcId="{D8F1F166-37E5-4013-B537-6AC799AFA908}" destId="{9B89B1FC-B9DB-4431-8A3A-E7C5FFF86DB0}" srcOrd="0" destOrd="0" presId="urn:microsoft.com/office/officeart/2005/8/layout/lProcess2"/>
    <dgm:cxn modelId="{6DF7215B-16B5-4345-9E97-6EF8FF4DB5E3}" type="presParOf" srcId="{9B89B1FC-B9DB-4431-8A3A-E7C5FFF86DB0}" destId="{F1B8EDF0-E534-489E-90E6-68337A684646}" srcOrd="0" destOrd="0" presId="urn:microsoft.com/office/officeart/2005/8/layout/lProcess2"/>
    <dgm:cxn modelId="{5262A2B1-FEDF-4F73-A699-DC8708D5A268}" type="presParOf" srcId="{9B89B1FC-B9DB-4431-8A3A-E7C5FFF86DB0}" destId="{6C520935-7DCC-454E-8FC2-4BD4998F1883}" srcOrd="1" destOrd="0" presId="urn:microsoft.com/office/officeart/2005/8/layout/lProcess2"/>
    <dgm:cxn modelId="{992656FD-27CC-4245-9735-60B664E27A0E}" type="presParOf" srcId="{9B89B1FC-B9DB-4431-8A3A-E7C5FFF86DB0}" destId="{E9DADE39-CFCF-4D4A-90EB-00FF245E3EA1}" srcOrd="2" destOrd="0" presId="urn:microsoft.com/office/officeart/2005/8/layout/lProcess2"/>
    <dgm:cxn modelId="{B0F1CD3F-19D1-4A2B-ADB7-C9352D12FAE0}" type="presParOf" srcId="{E9DADE39-CFCF-4D4A-90EB-00FF245E3EA1}" destId="{DBB6033B-9BCC-48F4-8B96-13DA22EAF4D9}" srcOrd="0" destOrd="0" presId="urn:microsoft.com/office/officeart/2005/8/layout/lProcess2"/>
    <dgm:cxn modelId="{376A3911-CD21-4852-BFCA-B82E97AD2100}" type="presParOf" srcId="{DBB6033B-9BCC-48F4-8B96-13DA22EAF4D9}" destId="{B7AD4907-0A94-48F2-8377-BE35C9ED810E}" srcOrd="0" destOrd="0" presId="urn:microsoft.com/office/officeart/2005/8/layout/lProcess2"/>
    <dgm:cxn modelId="{C8A65E1C-895A-47C6-932A-50AE56C1D88B}" type="presParOf" srcId="{DBB6033B-9BCC-48F4-8B96-13DA22EAF4D9}" destId="{A4C4CC71-6282-437D-A4A3-E51566F2913B}" srcOrd="1" destOrd="0" presId="urn:microsoft.com/office/officeart/2005/8/layout/lProcess2"/>
    <dgm:cxn modelId="{A1CDBA60-3F1B-4FBC-BBAF-372969F4E6CE}" type="presParOf" srcId="{DBB6033B-9BCC-48F4-8B96-13DA22EAF4D9}" destId="{4B3C927D-CE10-46ED-B6AD-A631A751F129}" srcOrd="2" destOrd="0" presId="urn:microsoft.com/office/officeart/2005/8/layout/lProcess2"/>
    <dgm:cxn modelId="{A96A9504-96E7-41E8-BAC3-51A23025B287}" type="presParOf" srcId="{D8F1F166-37E5-4013-B537-6AC799AFA908}" destId="{E0BB27B1-C7E6-4460-8559-E0125519C60B}" srcOrd="1" destOrd="0" presId="urn:microsoft.com/office/officeart/2005/8/layout/lProcess2"/>
    <dgm:cxn modelId="{9FEA8637-8B0A-4493-AA2E-0C201C0479BD}" type="presParOf" srcId="{D8F1F166-37E5-4013-B537-6AC799AFA908}" destId="{E278D33E-8A0A-4122-893D-B8BF4796DD8B}" srcOrd="2" destOrd="0" presId="urn:microsoft.com/office/officeart/2005/8/layout/lProcess2"/>
    <dgm:cxn modelId="{D235AE6D-E5B2-46BF-BC82-9A81A770CC9E}" type="presParOf" srcId="{E278D33E-8A0A-4122-893D-B8BF4796DD8B}" destId="{EF6330CC-6481-4DB7-B531-D57A56B55403}" srcOrd="0" destOrd="0" presId="urn:microsoft.com/office/officeart/2005/8/layout/lProcess2"/>
    <dgm:cxn modelId="{CF145A49-12FD-473B-8401-6394C89872F5}" type="presParOf" srcId="{E278D33E-8A0A-4122-893D-B8BF4796DD8B}" destId="{D41871BB-48B9-4225-A8A5-23082D382A59}" srcOrd="1" destOrd="0" presId="urn:microsoft.com/office/officeart/2005/8/layout/lProcess2"/>
    <dgm:cxn modelId="{5620CCF1-38A0-41A6-A9DD-F8B89572C428}" type="presParOf" srcId="{E278D33E-8A0A-4122-893D-B8BF4796DD8B}" destId="{37BAD6E0-3D40-4987-95C4-CFA3E978A3C8}" srcOrd="2" destOrd="0" presId="urn:microsoft.com/office/officeart/2005/8/layout/lProcess2"/>
    <dgm:cxn modelId="{95ADAB44-C0F1-43A3-A153-7894EB8238FF}" type="presParOf" srcId="{37BAD6E0-3D40-4987-95C4-CFA3E978A3C8}" destId="{3EEB0BEA-2B8A-4277-A088-7BB67D73040F}" srcOrd="0" destOrd="0" presId="urn:microsoft.com/office/officeart/2005/8/layout/lProcess2"/>
    <dgm:cxn modelId="{5BA2568F-B7D6-4178-A83D-7F7994C4C0AF}" type="presParOf" srcId="{3EEB0BEA-2B8A-4277-A088-7BB67D73040F}" destId="{9C782DBD-B61B-490F-9BBA-5D31351F0F2E}" srcOrd="0" destOrd="0" presId="urn:microsoft.com/office/officeart/2005/8/layout/lProcess2"/>
    <dgm:cxn modelId="{A7118C58-0757-4ABE-A1AD-C127026D7AFF}" type="presParOf" srcId="{3EEB0BEA-2B8A-4277-A088-7BB67D73040F}" destId="{BA80D1DA-7593-4315-B738-FECD0A59BFE3}" srcOrd="1" destOrd="0" presId="urn:microsoft.com/office/officeart/2005/8/layout/lProcess2"/>
    <dgm:cxn modelId="{7AAAA6EF-ED9E-41EE-9FC4-11BFB5FF1010}" type="presParOf" srcId="{3EEB0BEA-2B8A-4277-A088-7BB67D73040F}" destId="{C1E8CFAB-93EE-43FB-82B9-1B256C5E09CD}" srcOrd="2" destOrd="0" presId="urn:microsoft.com/office/officeart/2005/8/layout/lProcess2"/>
    <dgm:cxn modelId="{12D68FB6-3E4A-43A3-9ED2-DBBDA0FD301E}" type="presParOf" srcId="{D8F1F166-37E5-4013-B537-6AC799AFA908}" destId="{A3FD344F-035E-4655-9C63-81410FA9B246}" srcOrd="3" destOrd="0" presId="urn:microsoft.com/office/officeart/2005/8/layout/lProcess2"/>
    <dgm:cxn modelId="{1D4CBEA0-EEAE-496A-A9AA-91B63A709A37}" type="presParOf" srcId="{D8F1F166-37E5-4013-B537-6AC799AFA908}" destId="{C997E462-AFCD-4552-A851-BA353DDBAD2C}" srcOrd="4" destOrd="0" presId="urn:microsoft.com/office/officeart/2005/8/layout/lProcess2"/>
    <dgm:cxn modelId="{DD7B323F-4024-44E1-889D-B4E0AAB617C5}" type="presParOf" srcId="{C997E462-AFCD-4552-A851-BA353DDBAD2C}" destId="{BE1D3A8E-124E-4445-BAEB-77329ABE21CA}" srcOrd="0" destOrd="0" presId="urn:microsoft.com/office/officeart/2005/8/layout/lProcess2"/>
    <dgm:cxn modelId="{76D7FBCD-F9BA-41C7-ADA1-94307E02108B}" type="presParOf" srcId="{C997E462-AFCD-4552-A851-BA353DDBAD2C}" destId="{E984C6EA-D58E-4EEB-9866-C597C81DE1FD}" srcOrd="1" destOrd="0" presId="urn:microsoft.com/office/officeart/2005/8/layout/lProcess2"/>
    <dgm:cxn modelId="{AF9C48A2-E0D9-4DCB-A949-2282492CF191}" type="presParOf" srcId="{C997E462-AFCD-4552-A851-BA353DDBAD2C}" destId="{6CDB0BE0-651C-45A9-ADA9-C1120D9A62F4}" srcOrd="2" destOrd="0" presId="urn:microsoft.com/office/officeart/2005/8/layout/lProcess2"/>
    <dgm:cxn modelId="{316B35F2-9E5A-477E-BBC4-3CFB8CD3DDA8}" type="presParOf" srcId="{6CDB0BE0-651C-45A9-ADA9-C1120D9A62F4}" destId="{E7FC292D-A33F-4AF6-9FC8-A4D9DCF9CB28}" srcOrd="0" destOrd="0" presId="urn:microsoft.com/office/officeart/2005/8/layout/lProcess2"/>
    <dgm:cxn modelId="{C6632DB7-E77F-48B5-824C-EE504E57CD47}" type="presParOf" srcId="{E7FC292D-A33F-4AF6-9FC8-A4D9DCF9CB28}" destId="{F88DE048-2D9B-471C-8CE3-BE3627C6D33A}" srcOrd="0" destOrd="0" presId="urn:microsoft.com/office/officeart/2005/8/layout/lProcess2"/>
    <dgm:cxn modelId="{88F2676A-842F-4ABC-AA97-74BA56A43FB3}" type="presParOf" srcId="{E7FC292D-A33F-4AF6-9FC8-A4D9DCF9CB28}" destId="{6BA35F1C-CE16-4533-8540-2E42B8892514}" srcOrd="1" destOrd="0" presId="urn:microsoft.com/office/officeart/2005/8/layout/lProcess2"/>
    <dgm:cxn modelId="{C57E3D10-D836-4990-BBBA-60C51C2AB295}" type="presParOf" srcId="{E7FC292D-A33F-4AF6-9FC8-A4D9DCF9CB28}" destId="{BE2AC72A-45E8-47B9-8AFC-8DF23607964B}" srcOrd="2" destOrd="0" presId="urn:microsoft.com/office/officeart/2005/8/layout/lProcess2"/>
    <dgm:cxn modelId="{C186A66A-8B8C-4578-9154-F4BF54F34390}" type="presParOf" srcId="{D8F1F166-37E5-4013-B537-6AC799AFA908}" destId="{E8B616EE-6B5F-4665-8AAE-30D3210BED15}" srcOrd="5" destOrd="0" presId="urn:microsoft.com/office/officeart/2005/8/layout/lProcess2"/>
    <dgm:cxn modelId="{A4219946-3102-42A0-ADAD-734778AB6515}" type="presParOf" srcId="{D8F1F166-37E5-4013-B537-6AC799AFA908}" destId="{21916E9D-5DC5-4E66-A36B-F2686CD85351}" srcOrd="6" destOrd="0" presId="urn:microsoft.com/office/officeart/2005/8/layout/lProcess2"/>
    <dgm:cxn modelId="{6612F72E-F45F-4D1B-8956-97FE160B3765}" type="presParOf" srcId="{21916E9D-5DC5-4E66-A36B-F2686CD85351}" destId="{CEDAD45B-23CD-44B8-8B57-B68EA8B354B1}" srcOrd="0" destOrd="0" presId="urn:microsoft.com/office/officeart/2005/8/layout/lProcess2"/>
    <dgm:cxn modelId="{39291F69-7D78-440E-8C35-A12BD5E2A616}" type="presParOf" srcId="{21916E9D-5DC5-4E66-A36B-F2686CD85351}" destId="{83586C59-017A-494B-900D-C42C9A6E9A57}" srcOrd="1" destOrd="0" presId="urn:microsoft.com/office/officeart/2005/8/layout/lProcess2"/>
    <dgm:cxn modelId="{ED378063-2BB6-4DB5-8576-C7E8A9E8141E}" type="presParOf" srcId="{21916E9D-5DC5-4E66-A36B-F2686CD85351}" destId="{A29CD9D6-4025-44FC-BC8A-72E9521B65DA}" srcOrd="2" destOrd="0" presId="urn:microsoft.com/office/officeart/2005/8/layout/lProcess2"/>
    <dgm:cxn modelId="{0E39A4D5-830F-4682-95D0-D2A61DEF79E2}" type="presParOf" srcId="{A29CD9D6-4025-44FC-BC8A-72E9521B65DA}" destId="{6BB97163-3570-4B72-98E0-D12393A29EE0}" srcOrd="0" destOrd="0" presId="urn:microsoft.com/office/officeart/2005/8/layout/lProcess2"/>
    <dgm:cxn modelId="{9DE91543-BA19-4064-8D70-5DC8003C680F}" type="presParOf" srcId="{6BB97163-3570-4B72-98E0-D12393A29EE0}" destId="{840AC7CE-2602-48A9-8030-1B8540108DF1}" srcOrd="0" destOrd="0" presId="urn:microsoft.com/office/officeart/2005/8/layout/lProcess2"/>
    <dgm:cxn modelId="{884DE702-6110-41E1-B85C-47786328F2D6}" type="presParOf" srcId="{6BB97163-3570-4B72-98E0-D12393A29EE0}" destId="{AB3AAF20-BAA2-4405-ABD3-C417C9F5126E}" srcOrd="1" destOrd="0" presId="urn:microsoft.com/office/officeart/2005/8/layout/lProcess2"/>
    <dgm:cxn modelId="{5694126F-D291-415C-A1AB-C585DCCACC3F}" type="presParOf" srcId="{6BB97163-3570-4B72-98E0-D12393A29EE0}" destId="{81BFA105-3C50-4415-84D3-2E0887283E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D2A1D4-29E9-4CFB-A39E-9257983DECE8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AF56569D-2973-4264-9FC1-73001E85647B}">
      <dgm:prSet phldrT="[Texto]"/>
      <dgm:spPr/>
      <dgm:t>
        <a:bodyPr/>
        <a:lstStyle/>
        <a:p>
          <a:r>
            <a:rPr lang="es-MX" b="1" dirty="0" smtClean="0"/>
            <a:t>Reunión COEPES</a:t>
          </a:r>
        </a:p>
      </dgm:t>
    </dgm:pt>
    <dgm:pt modelId="{BDD845E9-C0D3-4CA5-A02B-7A3DA389BFA6}" type="parTrans" cxnId="{A47F0C3C-0C30-404F-8188-7AD49E6FBC11}">
      <dgm:prSet/>
      <dgm:spPr/>
      <dgm:t>
        <a:bodyPr/>
        <a:lstStyle/>
        <a:p>
          <a:endParaRPr lang="es-MX"/>
        </a:p>
      </dgm:t>
    </dgm:pt>
    <dgm:pt modelId="{BC78FFED-5F2D-4207-8420-80A0E930F9E2}" type="sibTrans" cxnId="{A47F0C3C-0C30-404F-8188-7AD49E6FBC11}">
      <dgm:prSet/>
      <dgm:spPr/>
      <dgm:t>
        <a:bodyPr/>
        <a:lstStyle/>
        <a:p>
          <a:endParaRPr lang="es-MX"/>
        </a:p>
      </dgm:t>
    </dgm:pt>
    <dgm:pt modelId="{FFD95355-0204-472A-AB43-4AB950292D01}">
      <dgm:prSet phldrT="[Texto]"/>
      <dgm:spPr/>
      <dgm:t>
        <a:bodyPr/>
        <a:lstStyle/>
        <a:p>
          <a:pPr algn="just"/>
          <a:r>
            <a:rPr lang="es-MX" dirty="0" smtClean="0"/>
            <a:t>Proyectos de Innovación Tecnológica donde las IES se puedan involucrar</a:t>
          </a:r>
          <a:endParaRPr lang="es-MX" dirty="0"/>
        </a:p>
      </dgm:t>
    </dgm:pt>
    <dgm:pt modelId="{F87233ED-B435-428D-99FD-F9738F7A40CE}" type="parTrans" cxnId="{FA561457-0950-4C5E-8D90-0F10F24288F6}">
      <dgm:prSet/>
      <dgm:spPr/>
      <dgm:t>
        <a:bodyPr/>
        <a:lstStyle/>
        <a:p>
          <a:endParaRPr lang="es-MX"/>
        </a:p>
      </dgm:t>
    </dgm:pt>
    <dgm:pt modelId="{C08713FB-CB76-4B59-B457-87C6CEB5A432}" type="sibTrans" cxnId="{FA561457-0950-4C5E-8D90-0F10F24288F6}">
      <dgm:prSet/>
      <dgm:spPr/>
      <dgm:t>
        <a:bodyPr/>
        <a:lstStyle/>
        <a:p>
          <a:endParaRPr lang="es-MX"/>
        </a:p>
      </dgm:t>
    </dgm:pt>
    <dgm:pt modelId="{E142E16F-077F-4408-9225-1BCDE86D6EA5}">
      <dgm:prSet phldrT="[Texto]"/>
      <dgm:spPr/>
      <dgm:t>
        <a:bodyPr/>
        <a:lstStyle/>
        <a:p>
          <a:r>
            <a:rPr lang="es-MX" dirty="0" smtClean="0"/>
            <a:t>Foro: Educación e Innovación </a:t>
          </a:r>
          <a:endParaRPr lang="es-MX" dirty="0"/>
        </a:p>
      </dgm:t>
    </dgm:pt>
    <dgm:pt modelId="{37430C08-7F94-44B9-BEAD-BED450D055C1}" type="parTrans" cxnId="{9FA6FCED-C85B-4ECD-8103-C9865FB77202}">
      <dgm:prSet/>
      <dgm:spPr/>
      <dgm:t>
        <a:bodyPr/>
        <a:lstStyle/>
        <a:p>
          <a:endParaRPr lang="es-MX"/>
        </a:p>
      </dgm:t>
    </dgm:pt>
    <dgm:pt modelId="{0319ECA8-2CA7-4EAF-82E1-93C9508B3692}" type="sibTrans" cxnId="{9FA6FCED-C85B-4ECD-8103-C9865FB77202}">
      <dgm:prSet/>
      <dgm:spPr/>
      <dgm:t>
        <a:bodyPr/>
        <a:lstStyle/>
        <a:p>
          <a:endParaRPr lang="es-MX"/>
        </a:p>
      </dgm:t>
    </dgm:pt>
    <dgm:pt modelId="{CBF64F7F-5CF5-4FFA-BA12-1005AA553265}">
      <dgm:prSet phldrT="[Texto]"/>
      <dgm:spPr/>
      <dgm:t>
        <a:bodyPr/>
        <a:lstStyle/>
        <a:p>
          <a:r>
            <a:rPr lang="es-MX" dirty="0" smtClean="0"/>
            <a:t>Importancia del Sistema Educativo y su participación en la industria para fortalecer el campo laboral. Phoenix </a:t>
          </a:r>
          <a:endParaRPr lang="es-MX" dirty="0"/>
        </a:p>
      </dgm:t>
    </dgm:pt>
    <dgm:pt modelId="{A207F6B4-72AB-420E-B9C5-F1ED57B42865}" type="parTrans" cxnId="{3A30D770-22D7-40A4-B601-BF67F38EE9FC}">
      <dgm:prSet/>
      <dgm:spPr/>
      <dgm:t>
        <a:bodyPr/>
        <a:lstStyle/>
        <a:p>
          <a:endParaRPr lang="es-MX"/>
        </a:p>
      </dgm:t>
    </dgm:pt>
    <dgm:pt modelId="{A3D03C25-AA52-41CD-B1D0-82495C371F94}" type="sibTrans" cxnId="{3A30D770-22D7-40A4-B601-BF67F38EE9FC}">
      <dgm:prSet/>
      <dgm:spPr/>
      <dgm:t>
        <a:bodyPr/>
        <a:lstStyle/>
        <a:p>
          <a:endParaRPr lang="es-MX"/>
        </a:p>
      </dgm:t>
    </dgm:pt>
    <dgm:pt modelId="{AFB3D2E7-4490-46E0-8851-FE84ED3FA96E}">
      <dgm:prSet phldrT="[Texto]"/>
      <dgm:spPr/>
      <dgm:t>
        <a:bodyPr/>
        <a:lstStyle/>
        <a:p>
          <a:r>
            <a:rPr lang="es-MX" b="1" dirty="0" smtClean="0"/>
            <a:t>Subcomité Regional SEC-ISEA</a:t>
          </a:r>
          <a:endParaRPr lang="es-MX" b="1" dirty="0"/>
        </a:p>
      </dgm:t>
    </dgm:pt>
    <dgm:pt modelId="{5395B61E-8267-426E-9F09-CD81C51923ED}" type="parTrans" cxnId="{52EFBD7D-DDA5-45F9-9A28-28E46414A50F}">
      <dgm:prSet/>
      <dgm:spPr/>
      <dgm:t>
        <a:bodyPr/>
        <a:lstStyle/>
        <a:p>
          <a:endParaRPr lang="es-MX"/>
        </a:p>
      </dgm:t>
    </dgm:pt>
    <dgm:pt modelId="{B25F625F-7CB7-4A81-AF6E-62EAC8A1F020}" type="sibTrans" cxnId="{52EFBD7D-DDA5-45F9-9A28-28E46414A50F}">
      <dgm:prSet/>
      <dgm:spPr/>
      <dgm:t>
        <a:bodyPr/>
        <a:lstStyle/>
        <a:p>
          <a:endParaRPr lang="es-MX"/>
        </a:p>
      </dgm:t>
    </dgm:pt>
    <dgm:pt modelId="{7E623C29-BD50-439A-A352-E9DD58CD2207}">
      <dgm:prSet phldrT="[Texto]"/>
      <dgm:spPr/>
      <dgm:t>
        <a:bodyPr/>
        <a:lstStyle/>
        <a:p>
          <a:pPr algn="just"/>
          <a:r>
            <a:rPr lang="es-MX" dirty="0" smtClean="0"/>
            <a:t>Instalación del Sub Comité Regional SEC-ISEA el cual tuvo como principal objetivo beneficiar a más de 3,000 estudiantes de Educación Media Superior y superior. </a:t>
          </a:r>
          <a:endParaRPr lang="es-MX" dirty="0"/>
        </a:p>
      </dgm:t>
    </dgm:pt>
    <dgm:pt modelId="{D2E553C9-8E42-43B2-827B-8A8ACA4FEBBB}" type="parTrans" cxnId="{CCAB5E25-BB3D-4DA2-B345-AC922BA52B8C}">
      <dgm:prSet/>
      <dgm:spPr/>
      <dgm:t>
        <a:bodyPr/>
        <a:lstStyle/>
        <a:p>
          <a:endParaRPr lang="es-MX"/>
        </a:p>
      </dgm:t>
    </dgm:pt>
    <dgm:pt modelId="{20674715-CC27-4659-ACD3-3FFE16A3B31C}" type="sibTrans" cxnId="{CCAB5E25-BB3D-4DA2-B345-AC922BA52B8C}">
      <dgm:prSet/>
      <dgm:spPr/>
      <dgm:t>
        <a:bodyPr/>
        <a:lstStyle/>
        <a:p>
          <a:endParaRPr lang="es-MX"/>
        </a:p>
      </dgm:t>
    </dgm:pt>
    <dgm:pt modelId="{946E6169-D7E5-48C1-9FE4-8ED9CB2B5AF6}" type="pres">
      <dgm:prSet presAssocID="{59D2A1D4-29E9-4CFB-A39E-9257983DE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43408BF-F4CE-4F11-B4C1-75199A99FE5F}" type="pres">
      <dgm:prSet presAssocID="{AF56569D-2973-4264-9FC1-73001E85647B}" presName="linNode" presStyleCnt="0"/>
      <dgm:spPr/>
    </dgm:pt>
    <dgm:pt modelId="{96318354-019D-4503-B945-75AE0CF5FFB6}" type="pres">
      <dgm:prSet presAssocID="{AF56569D-2973-4264-9FC1-73001E8564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BB7166-DB1B-4296-90EF-35831D8FB1D6}" type="pres">
      <dgm:prSet presAssocID="{AF56569D-2973-4264-9FC1-73001E8564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6EE4E-92A3-4075-8D8D-F6D2780B07B2}" type="pres">
      <dgm:prSet presAssocID="{BC78FFED-5F2D-4207-8420-80A0E930F9E2}" presName="sp" presStyleCnt="0"/>
      <dgm:spPr/>
    </dgm:pt>
    <dgm:pt modelId="{636693AD-8550-4500-9BD1-188E9FD5C8C1}" type="pres">
      <dgm:prSet presAssocID="{E142E16F-077F-4408-9225-1BCDE86D6EA5}" presName="linNode" presStyleCnt="0"/>
      <dgm:spPr/>
    </dgm:pt>
    <dgm:pt modelId="{275D645D-3464-407E-9F40-186F404B6835}" type="pres">
      <dgm:prSet presAssocID="{E142E16F-077F-4408-9225-1BCDE86D6E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E3A61-6EF1-4BE3-858E-BC13B6B60F03}" type="pres">
      <dgm:prSet presAssocID="{E142E16F-077F-4408-9225-1BCDE86D6E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20755-7A54-41F7-8F28-6064840C707A}" type="pres">
      <dgm:prSet presAssocID="{0319ECA8-2CA7-4EAF-82E1-93C9508B3692}" presName="sp" presStyleCnt="0"/>
      <dgm:spPr/>
    </dgm:pt>
    <dgm:pt modelId="{A7C0A450-6096-4F9A-A8A7-E8C3A9967A87}" type="pres">
      <dgm:prSet presAssocID="{AFB3D2E7-4490-46E0-8851-FE84ED3FA96E}" presName="linNode" presStyleCnt="0"/>
      <dgm:spPr/>
    </dgm:pt>
    <dgm:pt modelId="{743C42E4-A15B-4BF6-AFC7-E8B7426137A8}" type="pres">
      <dgm:prSet presAssocID="{AFB3D2E7-4490-46E0-8851-FE84ED3FA9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85057-4B3F-4604-B56F-28F3C617D3BE}" type="pres">
      <dgm:prSet presAssocID="{AFB3D2E7-4490-46E0-8851-FE84ED3FA9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EFBD7D-DDA5-45F9-9A28-28E46414A50F}" srcId="{59D2A1D4-29E9-4CFB-A39E-9257983DECE8}" destId="{AFB3D2E7-4490-46E0-8851-FE84ED3FA96E}" srcOrd="2" destOrd="0" parTransId="{5395B61E-8267-426E-9F09-CD81C51923ED}" sibTransId="{B25F625F-7CB7-4A81-AF6E-62EAC8A1F020}"/>
    <dgm:cxn modelId="{70AFBB90-A629-46F6-933B-8203FACFCC47}" type="presOf" srcId="{AFB3D2E7-4490-46E0-8851-FE84ED3FA96E}" destId="{743C42E4-A15B-4BF6-AFC7-E8B7426137A8}" srcOrd="0" destOrd="0" presId="urn:microsoft.com/office/officeart/2005/8/layout/vList5"/>
    <dgm:cxn modelId="{A47F0C3C-0C30-404F-8188-7AD49E6FBC11}" srcId="{59D2A1D4-29E9-4CFB-A39E-9257983DECE8}" destId="{AF56569D-2973-4264-9FC1-73001E85647B}" srcOrd="0" destOrd="0" parTransId="{BDD845E9-C0D3-4CA5-A02B-7A3DA389BFA6}" sibTransId="{BC78FFED-5F2D-4207-8420-80A0E930F9E2}"/>
    <dgm:cxn modelId="{3A30D770-22D7-40A4-B601-BF67F38EE9FC}" srcId="{E142E16F-077F-4408-9225-1BCDE86D6EA5}" destId="{CBF64F7F-5CF5-4FFA-BA12-1005AA553265}" srcOrd="0" destOrd="0" parTransId="{A207F6B4-72AB-420E-B9C5-F1ED57B42865}" sibTransId="{A3D03C25-AA52-41CD-B1D0-82495C371F94}"/>
    <dgm:cxn modelId="{C890CAC1-CA83-43BB-9685-208C41CF3AF9}" type="presOf" srcId="{7E623C29-BD50-439A-A352-E9DD58CD2207}" destId="{E7585057-4B3F-4604-B56F-28F3C617D3BE}" srcOrd="0" destOrd="0" presId="urn:microsoft.com/office/officeart/2005/8/layout/vList5"/>
    <dgm:cxn modelId="{51126A1B-0D63-4E77-8F08-AA434A34A512}" type="presOf" srcId="{59D2A1D4-29E9-4CFB-A39E-9257983DECE8}" destId="{946E6169-D7E5-48C1-9FE4-8ED9CB2B5AF6}" srcOrd="0" destOrd="0" presId="urn:microsoft.com/office/officeart/2005/8/layout/vList5"/>
    <dgm:cxn modelId="{92A6ACDA-7FD4-4F16-88AE-1A95A8226994}" type="presOf" srcId="{CBF64F7F-5CF5-4FFA-BA12-1005AA553265}" destId="{12BE3A61-6EF1-4BE3-858E-BC13B6B60F03}" srcOrd="0" destOrd="0" presId="urn:microsoft.com/office/officeart/2005/8/layout/vList5"/>
    <dgm:cxn modelId="{CCAB5E25-BB3D-4DA2-B345-AC922BA52B8C}" srcId="{AFB3D2E7-4490-46E0-8851-FE84ED3FA96E}" destId="{7E623C29-BD50-439A-A352-E9DD58CD2207}" srcOrd="0" destOrd="0" parTransId="{D2E553C9-8E42-43B2-827B-8A8ACA4FEBBB}" sibTransId="{20674715-CC27-4659-ACD3-3FFE16A3B31C}"/>
    <dgm:cxn modelId="{FA561457-0950-4C5E-8D90-0F10F24288F6}" srcId="{AF56569D-2973-4264-9FC1-73001E85647B}" destId="{FFD95355-0204-472A-AB43-4AB950292D01}" srcOrd="0" destOrd="0" parTransId="{F87233ED-B435-428D-99FD-F9738F7A40CE}" sibTransId="{C08713FB-CB76-4B59-B457-87C6CEB5A432}"/>
    <dgm:cxn modelId="{9FA6FCED-C85B-4ECD-8103-C9865FB77202}" srcId="{59D2A1D4-29E9-4CFB-A39E-9257983DECE8}" destId="{E142E16F-077F-4408-9225-1BCDE86D6EA5}" srcOrd="1" destOrd="0" parTransId="{37430C08-7F94-44B9-BEAD-BED450D055C1}" sibTransId="{0319ECA8-2CA7-4EAF-82E1-93C9508B3692}"/>
    <dgm:cxn modelId="{5163D3EA-2E89-4E87-8D21-0520915711E8}" type="presOf" srcId="{E142E16F-077F-4408-9225-1BCDE86D6EA5}" destId="{275D645D-3464-407E-9F40-186F404B6835}" srcOrd="0" destOrd="0" presId="urn:microsoft.com/office/officeart/2005/8/layout/vList5"/>
    <dgm:cxn modelId="{1DF73C56-A34F-4105-A1D6-AE1FD2FF32EF}" type="presOf" srcId="{FFD95355-0204-472A-AB43-4AB950292D01}" destId="{A9BB7166-DB1B-4296-90EF-35831D8FB1D6}" srcOrd="0" destOrd="0" presId="urn:microsoft.com/office/officeart/2005/8/layout/vList5"/>
    <dgm:cxn modelId="{1481B0A7-3986-408E-B824-AEC05DA44CE0}" type="presOf" srcId="{AF56569D-2973-4264-9FC1-73001E85647B}" destId="{96318354-019D-4503-B945-75AE0CF5FFB6}" srcOrd="0" destOrd="0" presId="urn:microsoft.com/office/officeart/2005/8/layout/vList5"/>
    <dgm:cxn modelId="{A964862B-6FF2-4C75-B0B6-A4385629B3A6}" type="presParOf" srcId="{946E6169-D7E5-48C1-9FE4-8ED9CB2B5AF6}" destId="{C43408BF-F4CE-4F11-B4C1-75199A99FE5F}" srcOrd="0" destOrd="0" presId="urn:microsoft.com/office/officeart/2005/8/layout/vList5"/>
    <dgm:cxn modelId="{4B420DF7-4079-4207-9C1F-6C659B0608D0}" type="presParOf" srcId="{C43408BF-F4CE-4F11-B4C1-75199A99FE5F}" destId="{96318354-019D-4503-B945-75AE0CF5FFB6}" srcOrd="0" destOrd="0" presId="urn:microsoft.com/office/officeart/2005/8/layout/vList5"/>
    <dgm:cxn modelId="{854E506F-B7E4-4D3D-82C0-19EB3E0A5A3A}" type="presParOf" srcId="{C43408BF-F4CE-4F11-B4C1-75199A99FE5F}" destId="{A9BB7166-DB1B-4296-90EF-35831D8FB1D6}" srcOrd="1" destOrd="0" presId="urn:microsoft.com/office/officeart/2005/8/layout/vList5"/>
    <dgm:cxn modelId="{833E8B40-A8AC-4B6E-BAAC-D44A946B1F3A}" type="presParOf" srcId="{946E6169-D7E5-48C1-9FE4-8ED9CB2B5AF6}" destId="{6306EE4E-92A3-4075-8D8D-F6D2780B07B2}" srcOrd="1" destOrd="0" presId="urn:microsoft.com/office/officeart/2005/8/layout/vList5"/>
    <dgm:cxn modelId="{8E967BE8-9581-4288-82D9-2E2FB4D68B84}" type="presParOf" srcId="{946E6169-D7E5-48C1-9FE4-8ED9CB2B5AF6}" destId="{636693AD-8550-4500-9BD1-188E9FD5C8C1}" srcOrd="2" destOrd="0" presId="urn:microsoft.com/office/officeart/2005/8/layout/vList5"/>
    <dgm:cxn modelId="{00B2369F-D29A-4AF6-916B-C2F61385D0DF}" type="presParOf" srcId="{636693AD-8550-4500-9BD1-188E9FD5C8C1}" destId="{275D645D-3464-407E-9F40-186F404B6835}" srcOrd="0" destOrd="0" presId="urn:microsoft.com/office/officeart/2005/8/layout/vList5"/>
    <dgm:cxn modelId="{F195B272-7933-4515-BADB-2D2D6E7550DB}" type="presParOf" srcId="{636693AD-8550-4500-9BD1-188E9FD5C8C1}" destId="{12BE3A61-6EF1-4BE3-858E-BC13B6B60F03}" srcOrd="1" destOrd="0" presId="urn:microsoft.com/office/officeart/2005/8/layout/vList5"/>
    <dgm:cxn modelId="{00525E54-CCFF-40FA-92EB-0100A485A5A8}" type="presParOf" srcId="{946E6169-D7E5-48C1-9FE4-8ED9CB2B5AF6}" destId="{9C620755-7A54-41F7-8F28-6064840C707A}" srcOrd="3" destOrd="0" presId="urn:microsoft.com/office/officeart/2005/8/layout/vList5"/>
    <dgm:cxn modelId="{0E24ADF1-F71A-487B-ADAE-4D7BE1A783A2}" type="presParOf" srcId="{946E6169-D7E5-48C1-9FE4-8ED9CB2B5AF6}" destId="{A7C0A450-6096-4F9A-A8A7-E8C3A9967A87}" srcOrd="4" destOrd="0" presId="urn:microsoft.com/office/officeart/2005/8/layout/vList5"/>
    <dgm:cxn modelId="{D36AF888-6478-4628-A79D-3C4E9D8E147E}" type="presParOf" srcId="{A7C0A450-6096-4F9A-A8A7-E8C3A9967A87}" destId="{743C42E4-A15B-4BF6-AFC7-E8B7426137A8}" srcOrd="0" destOrd="0" presId="urn:microsoft.com/office/officeart/2005/8/layout/vList5"/>
    <dgm:cxn modelId="{AAE1BB81-0D77-47DA-A791-80A1DF5B106D}" type="presParOf" srcId="{A7C0A450-6096-4F9A-A8A7-E8C3A9967A87}" destId="{E7585057-4B3F-4604-B56F-28F3C617D3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D2A1D4-29E9-4CFB-A39E-9257983DECE8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AF56569D-2973-4264-9FC1-73001E85647B}">
      <dgm:prSet phldrT="[Texto]"/>
      <dgm:spPr/>
      <dgm:t>
        <a:bodyPr/>
        <a:lstStyle/>
        <a:p>
          <a:r>
            <a:rPr lang="es-MX" dirty="0" smtClean="0"/>
            <a:t>Reunión de Rectores de Universidades Tecnológicas BIS </a:t>
          </a:r>
        </a:p>
      </dgm:t>
    </dgm:pt>
    <dgm:pt modelId="{BDD845E9-C0D3-4CA5-A02B-7A3DA389BFA6}" type="parTrans" cxnId="{A47F0C3C-0C30-404F-8188-7AD49E6FBC11}">
      <dgm:prSet/>
      <dgm:spPr/>
      <dgm:t>
        <a:bodyPr/>
        <a:lstStyle/>
        <a:p>
          <a:endParaRPr lang="es-MX"/>
        </a:p>
      </dgm:t>
    </dgm:pt>
    <dgm:pt modelId="{BC78FFED-5F2D-4207-8420-80A0E930F9E2}" type="sibTrans" cxnId="{A47F0C3C-0C30-404F-8188-7AD49E6FBC11}">
      <dgm:prSet/>
      <dgm:spPr/>
      <dgm:t>
        <a:bodyPr/>
        <a:lstStyle/>
        <a:p>
          <a:endParaRPr lang="es-MX"/>
        </a:p>
      </dgm:t>
    </dgm:pt>
    <dgm:pt modelId="{FFD95355-0204-472A-AB43-4AB950292D01}">
      <dgm:prSet phldrT="[Texto]"/>
      <dgm:spPr/>
      <dgm:t>
        <a:bodyPr/>
        <a:lstStyle/>
        <a:p>
          <a:pPr algn="just"/>
          <a:r>
            <a:rPr lang="es-MX" dirty="0" smtClean="0"/>
            <a:t>Análisis de los ejes rectores de las Universidades BIS, Nivel de inglés de los estudiantes acorde al cuatrimestre que cursan, Competencia lingüística y pedagógica de los docentes, Competencia lingüística del personal directivo y administrativo. </a:t>
          </a:r>
          <a:endParaRPr lang="es-MX" dirty="0"/>
        </a:p>
      </dgm:t>
    </dgm:pt>
    <dgm:pt modelId="{F87233ED-B435-428D-99FD-F9738F7A40CE}" type="parTrans" cxnId="{FA561457-0950-4C5E-8D90-0F10F24288F6}">
      <dgm:prSet/>
      <dgm:spPr/>
      <dgm:t>
        <a:bodyPr/>
        <a:lstStyle/>
        <a:p>
          <a:endParaRPr lang="es-MX"/>
        </a:p>
      </dgm:t>
    </dgm:pt>
    <dgm:pt modelId="{C08713FB-CB76-4B59-B457-87C6CEB5A432}" type="sibTrans" cxnId="{FA561457-0950-4C5E-8D90-0F10F24288F6}">
      <dgm:prSet/>
      <dgm:spPr/>
      <dgm:t>
        <a:bodyPr/>
        <a:lstStyle/>
        <a:p>
          <a:endParaRPr lang="es-MX"/>
        </a:p>
      </dgm:t>
    </dgm:pt>
    <dgm:pt modelId="{E142E16F-077F-4408-9225-1BCDE86D6EA5}">
      <dgm:prSet phldrT="[Texto]"/>
      <dgm:spPr/>
      <dgm:t>
        <a:bodyPr/>
        <a:lstStyle/>
        <a:p>
          <a:r>
            <a:rPr lang="es-MX" b="1" dirty="0" smtClean="0"/>
            <a:t>Primera Asamblea Ordinaria COEPES 2018</a:t>
          </a:r>
          <a:endParaRPr lang="es-MX" dirty="0"/>
        </a:p>
      </dgm:t>
    </dgm:pt>
    <dgm:pt modelId="{37430C08-7F94-44B9-BEAD-BED450D055C1}" type="parTrans" cxnId="{9FA6FCED-C85B-4ECD-8103-C9865FB77202}">
      <dgm:prSet/>
      <dgm:spPr/>
      <dgm:t>
        <a:bodyPr/>
        <a:lstStyle/>
        <a:p>
          <a:endParaRPr lang="es-MX"/>
        </a:p>
      </dgm:t>
    </dgm:pt>
    <dgm:pt modelId="{0319ECA8-2CA7-4EAF-82E1-93C9508B3692}" type="sibTrans" cxnId="{9FA6FCED-C85B-4ECD-8103-C9865FB77202}">
      <dgm:prSet/>
      <dgm:spPr/>
      <dgm:t>
        <a:bodyPr/>
        <a:lstStyle/>
        <a:p>
          <a:endParaRPr lang="es-MX"/>
        </a:p>
      </dgm:t>
    </dgm:pt>
    <dgm:pt modelId="{CBF64F7F-5CF5-4FFA-BA12-1005AA553265}">
      <dgm:prSet phldrT="[Texto]"/>
      <dgm:spPr/>
      <dgm:t>
        <a:bodyPr/>
        <a:lstStyle/>
        <a:p>
          <a:pPr algn="just"/>
          <a:r>
            <a:rPr lang="es-MX" dirty="0" smtClean="0"/>
            <a:t>Primera Asamblea Ordinaria COEPES 2018, en la que participé activamente y donde se dieron importantes acuerdos en beneficio de nuestra comunidad estudiantil.</a:t>
          </a:r>
          <a:endParaRPr lang="es-MX" dirty="0"/>
        </a:p>
      </dgm:t>
    </dgm:pt>
    <dgm:pt modelId="{A207F6B4-72AB-420E-B9C5-F1ED57B42865}" type="parTrans" cxnId="{3A30D770-22D7-40A4-B601-BF67F38EE9FC}">
      <dgm:prSet/>
      <dgm:spPr/>
      <dgm:t>
        <a:bodyPr/>
        <a:lstStyle/>
        <a:p>
          <a:endParaRPr lang="es-MX"/>
        </a:p>
      </dgm:t>
    </dgm:pt>
    <dgm:pt modelId="{A3D03C25-AA52-41CD-B1D0-82495C371F94}" type="sibTrans" cxnId="{3A30D770-22D7-40A4-B601-BF67F38EE9FC}">
      <dgm:prSet/>
      <dgm:spPr/>
      <dgm:t>
        <a:bodyPr/>
        <a:lstStyle/>
        <a:p>
          <a:endParaRPr lang="es-MX"/>
        </a:p>
      </dgm:t>
    </dgm:pt>
    <dgm:pt modelId="{AFB3D2E7-4490-46E0-8851-FE84ED3FA96E}">
      <dgm:prSet phldrT="[Texto]"/>
      <dgm:spPr/>
      <dgm:t>
        <a:bodyPr/>
        <a:lstStyle/>
        <a:p>
          <a:r>
            <a:rPr lang="es-MX" b="1" dirty="0" smtClean="0"/>
            <a:t>Primera sesión de la Comisión Estatal de Productividad</a:t>
          </a:r>
          <a:endParaRPr lang="es-MX" dirty="0"/>
        </a:p>
      </dgm:t>
    </dgm:pt>
    <dgm:pt modelId="{5395B61E-8267-426E-9F09-CD81C51923ED}" type="parTrans" cxnId="{52EFBD7D-DDA5-45F9-9A28-28E46414A50F}">
      <dgm:prSet/>
      <dgm:spPr/>
      <dgm:t>
        <a:bodyPr/>
        <a:lstStyle/>
        <a:p>
          <a:endParaRPr lang="es-MX"/>
        </a:p>
      </dgm:t>
    </dgm:pt>
    <dgm:pt modelId="{B25F625F-7CB7-4A81-AF6E-62EAC8A1F020}" type="sibTrans" cxnId="{52EFBD7D-DDA5-45F9-9A28-28E46414A50F}">
      <dgm:prSet/>
      <dgm:spPr/>
      <dgm:t>
        <a:bodyPr/>
        <a:lstStyle/>
        <a:p>
          <a:endParaRPr lang="es-MX"/>
        </a:p>
      </dgm:t>
    </dgm:pt>
    <dgm:pt modelId="{7E623C29-BD50-439A-A352-E9DD58CD2207}">
      <dgm:prSet phldrT="[Texto]"/>
      <dgm:spPr/>
      <dgm:t>
        <a:bodyPr/>
        <a:lstStyle/>
        <a:p>
          <a:pPr algn="just"/>
          <a:r>
            <a:rPr lang="es-MX" dirty="0" smtClean="0"/>
            <a:t>Primera sesión de la Comisión Estatal de Productividad, la cual estuvo encabezada por la Lic. Claudia </a:t>
          </a:r>
          <a:r>
            <a:rPr lang="es-MX" dirty="0" err="1" smtClean="0"/>
            <a:t>Pavlovich</a:t>
          </a:r>
          <a:r>
            <a:rPr lang="es-MX" dirty="0" smtClean="0"/>
            <a:t> Arellano, gobernadora del Estado de Sonora.</a:t>
          </a:r>
          <a:endParaRPr lang="es-MX" dirty="0"/>
        </a:p>
      </dgm:t>
    </dgm:pt>
    <dgm:pt modelId="{D2E553C9-8E42-43B2-827B-8A8ACA4FEBBB}" type="parTrans" cxnId="{CCAB5E25-BB3D-4DA2-B345-AC922BA52B8C}">
      <dgm:prSet/>
      <dgm:spPr/>
      <dgm:t>
        <a:bodyPr/>
        <a:lstStyle/>
        <a:p>
          <a:endParaRPr lang="es-MX"/>
        </a:p>
      </dgm:t>
    </dgm:pt>
    <dgm:pt modelId="{20674715-CC27-4659-ACD3-3FFE16A3B31C}" type="sibTrans" cxnId="{CCAB5E25-BB3D-4DA2-B345-AC922BA52B8C}">
      <dgm:prSet/>
      <dgm:spPr/>
      <dgm:t>
        <a:bodyPr/>
        <a:lstStyle/>
        <a:p>
          <a:endParaRPr lang="es-MX"/>
        </a:p>
      </dgm:t>
    </dgm:pt>
    <dgm:pt modelId="{946E6169-D7E5-48C1-9FE4-8ED9CB2B5AF6}" type="pres">
      <dgm:prSet presAssocID="{59D2A1D4-29E9-4CFB-A39E-9257983DE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43408BF-F4CE-4F11-B4C1-75199A99FE5F}" type="pres">
      <dgm:prSet presAssocID="{AF56569D-2973-4264-9FC1-73001E85647B}" presName="linNode" presStyleCnt="0"/>
      <dgm:spPr/>
    </dgm:pt>
    <dgm:pt modelId="{96318354-019D-4503-B945-75AE0CF5FFB6}" type="pres">
      <dgm:prSet presAssocID="{AF56569D-2973-4264-9FC1-73001E8564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BB7166-DB1B-4296-90EF-35831D8FB1D6}" type="pres">
      <dgm:prSet presAssocID="{AF56569D-2973-4264-9FC1-73001E8564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6EE4E-92A3-4075-8D8D-F6D2780B07B2}" type="pres">
      <dgm:prSet presAssocID="{BC78FFED-5F2D-4207-8420-80A0E930F9E2}" presName="sp" presStyleCnt="0"/>
      <dgm:spPr/>
    </dgm:pt>
    <dgm:pt modelId="{636693AD-8550-4500-9BD1-188E9FD5C8C1}" type="pres">
      <dgm:prSet presAssocID="{E142E16F-077F-4408-9225-1BCDE86D6EA5}" presName="linNode" presStyleCnt="0"/>
      <dgm:spPr/>
    </dgm:pt>
    <dgm:pt modelId="{275D645D-3464-407E-9F40-186F404B6835}" type="pres">
      <dgm:prSet presAssocID="{E142E16F-077F-4408-9225-1BCDE86D6E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E3A61-6EF1-4BE3-858E-BC13B6B60F03}" type="pres">
      <dgm:prSet presAssocID="{E142E16F-077F-4408-9225-1BCDE86D6E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20755-7A54-41F7-8F28-6064840C707A}" type="pres">
      <dgm:prSet presAssocID="{0319ECA8-2CA7-4EAF-82E1-93C9508B3692}" presName="sp" presStyleCnt="0"/>
      <dgm:spPr/>
    </dgm:pt>
    <dgm:pt modelId="{A7C0A450-6096-4F9A-A8A7-E8C3A9967A87}" type="pres">
      <dgm:prSet presAssocID="{AFB3D2E7-4490-46E0-8851-FE84ED3FA96E}" presName="linNode" presStyleCnt="0"/>
      <dgm:spPr/>
    </dgm:pt>
    <dgm:pt modelId="{743C42E4-A15B-4BF6-AFC7-E8B7426137A8}" type="pres">
      <dgm:prSet presAssocID="{AFB3D2E7-4490-46E0-8851-FE84ED3FA9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85057-4B3F-4604-B56F-28F3C617D3BE}" type="pres">
      <dgm:prSet presAssocID="{AFB3D2E7-4490-46E0-8851-FE84ED3FA9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561457-0950-4C5E-8D90-0F10F24288F6}" srcId="{AF56569D-2973-4264-9FC1-73001E85647B}" destId="{FFD95355-0204-472A-AB43-4AB950292D01}" srcOrd="0" destOrd="0" parTransId="{F87233ED-B435-428D-99FD-F9738F7A40CE}" sibTransId="{C08713FB-CB76-4B59-B457-87C6CEB5A432}"/>
    <dgm:cxn modelId="{807A4248-E397-4327-9A09-63AE02971597}" type="presOf" srcId="{59D2A1D4-29E9-4CFB-A39E-9257983DECE8}" destId="{946E6169-D7E5-48C1-9FE4-8ED9CB2B5AF6}" srcOrd="0" destOrd="0" presId="urn:microsoft.com/office/officeart/2005/8/layout/vList5"/>
    <dgm:cxn modelId="{45EDDC44-26BA-47A6-98BC-BAD9AAB8112D}" type="presOf" srcId="{CBF64F7F-5CF5-4FFA-BA12-1005AA553265}" destId="{12BE3A61-6EF1-4BE3-858E-BC13B6B60F03}" srcOrd="0" destOrd="0" presId="urn:microsoft.com/office/officeart/2005/8/layout/vList5"/>
    <dgm:cxn modelId="{CCAB5E25-BB3D-4DA2-B345-AC922BA52B8C}" srcId="{AFB3D2E7-4490-46E0-8851-FE84ED3FA96E}" destId="{7E623C29-BD50-439A-A352-E9DD58CD2207}" srcOrd="0" destOrd="0" parTransId="{D2E553C9-8E42-43B2-827B-8A8ACA4FEBBB}" sibTransId="{20674715-CC27-4659-ACD3-3FFE16A3B31C}"/>
    <dgm:cxn modelId="{8BAC0924-D84C-4A96-BB41-0EF71B991E4C}" type="presOf" srcId="{E142E16F-077F-4408-9225-1BCDE86D6EA5}" destId="{275D645D-3464-407E-9F40-186F404B6835}" srcOrd="0" destOrd="0" presId="urn:microsoft.com/office/officeart/2005/8/layout/vList5"/>
    <dgm:cxn modelId="{3A30D770-22D7-40A4-B601-BF67F38EE9FC}" srcId="{E142E16F-077F-4408-9225-1BCDE86D6EA5}" destId="{CBF64F7F-5CF5-4FFA-BA12-1005AA553265}" srcOrd="0" destOrd="0" parTransId="{A207F6B4-72AB-420E-B9C5-F1ED57B42865}" sibTransId="{A3D03C25-AA52-41CD-B1D0-82495C371F94}"/>
    <dgm:cxn modelId="{62FAD934-752B-4B22-B812-28A1AF01B6FD}" type="presOf" srcId="{AFB3D2E7-4490-46E0-8851-FE84ED3FA96E}" destId="{743C42E4-A15B-4BF6-AFC7-E8B7426137A8}" srcOrd="0" destOrd="0" presId="urn:microsoft.com/office/officeart/2005/8/layout/vList5"/>
    <dgm:cxn modelId="{9FA6FCED-C85B-4ECD-8103-C9865FB77202}" srcId="{59D2A1D4-29E9-4CFB-A39E-9257983DECE8}" destId="{E142E16F-077F-4408-9225-1BCDE86D6EA5}" srcOrd="1" destOrd="0" parTransId="{37430C08-7F94-44B9-BEAD-BED450D055C1}" sibTransId="{0319ECA8-2CA7-4EAF-82E1-93C9508B3692}"/>
    <dgm:cxn modelId="{A47F0C3C-0C30-404F-8188-7AD49E6FBC11}" srcId="{59D2A1D4-29E9-4CFB-A39E-9257983DECE8}" destId="{AF56569D-2973-4264-9FC1-73001E85647B}" srcOrd="0" destOrd="0" parTransId="{BDD845E9-C0D3-4CA5-A02B-7A3DA389BFA6}" sibTransId="{BC78FFED-5F2D-4207-8420-80A0E930F9E2}"/>
    <dgm:cxn modelId="{52EFBD7D-DDA5-45F9-9A28-28E46414A50F}" srcId="{59D2A1D4-29E9-4CFB-A39E-9257983DECE8}" destId="{AFB3D2E7-4490-46E0-8851-FE84ED3FA96E}" srcOrd="2" destOrd="0" parTransId="{5395B61E-8267-426E-9F09-CD81C51923ED}" sibTransId="{B25F625F-7CB7-4A81-AF6E-62EAC8A1F020}"/>
    <dgm:cxn modelId="{5F220616-FA6F-4FE2-A838-E7EA7FE41CA9}" type="presOf" srcId="{AF56569D-2973-4264-9FC1-73001E85647B}" destId="{96318354-019D-4503-B945-75AE0CF5FFB6}" srcOrd="0" destOrd="0" presId="urn:microsoft.com/office/officeart/2005/8/layout/vList5"/>
    <dgm:cxn modelId="{5ABFE480-745E-443E-88D5-61FB5DF774CF}" type="presOf" srcId="{7E623C29-BD50-439A-A352-E9DD58CD2207}" destId="{E7585057-4B3F-4604-B56F-28F3C617D3BE}" srcOrd="0" destOrd="0" presId="urn:microsoft.com/office/officeart/2005/8/layout/vList5"/>
    <dgm:cxn modelId="{6E7E3A43-6120-4A7D-9E88-4E0A5C1D4F67}" type="presOf" srcId="{FFD95355-0204-472A-AB43-4AB950292D01}" destId="{A9BB7166-DB1B-4296-90EF-35831D8FB1D6}" srcOrd="0" destOrd="0" presId="urn:microsoft.com/office/officeart/2005/8/layout/vList5"/>
    <dgm:cxn modelId="{F0891163-BCB4-4E6B-8BAF-ED0A2ECF866E}" type="presParOf" srcId="{946E6169-D7E5-48C1-9FE4-8ED9CB2B5AF6}" destId="{C43408BF-F4CE-4F11-B4C1-75199A99FE5F}" srcOrd="0" destOrd="0" presId="urn:microsoft.com/office/officeart/2005/8/layout/vList5"/>
    <dgm:cxn modelId="{E8522A4A-6DC7-4D4F-9369-0CE9D9992D14}" type="presParOf" srcId="{C43408BF-F4CE-4F11-B4C1-75199A99FE5F}" destId="{96318354-019D-4503-B945-75AE0CF5FFB6}" srcOrd="0" destOrd="0" presId="urn:microsoft.com/office/officeart/2005/8/layout/vList5"/>
    <dgm:cxn modelId="{F069F79A-097E-4D39-9EC7-A1DD82B1DDF7}" type="presParOf" srcId="{C43408BF-F4CE-4F11-B4C1-75199A99FE5F}" destId="{A9BB7166-DB1B-4296-90EF-35831D8FB1D6}" srcOrd="1" destOrd="0" presId="urn:microsoft.com/office/officeart/2005/8/layout/vList5"/>
    <dgm:cxn modelId="{89AAE035-3D1E-48CE-9C43-A4954B179F98}" type="presParOf" srcId="{946E6169-D7E5-48C1-9FE4-8ED9CB2B5AF6}" destId="{6306EE4E-92A3-4075-8D8D-F6D2780B07B2}" srcOrd="1" destOrd="0" presId="urn:microsoft.com/office/officeart/2005/8/layout/vList5"/>
    <dgm:cxn modelId="{2603C1D4-DB54-4D1C-BA98-0EEEDA36F2E4}" type="presParOf" srcId="{946E6169-D7E5-48C1-9FE4-8ED9CB2B5AF6}" destId="{636693AD-8550-4500-9BD1-188E9FD5C8C1}" srcOrd="2" destOrd="0" presId="urn:microsoft.com/office/officeart/2005/8/layout/vList5"/>
    <dgm:cxn modelId="{C9B40581-9611-4254-92E0-CD300EBC9E18}" type="presParOf" srcId="{636693AD-8550-4500-9BD1-188E9FD5C8C1}" destId="{275D645D-3464-407E-9F40-186F404B6835}" srcOrd="0" destOrd="0" presId="urn:microsoft.com/office/officeart/2005/8/layout/vList5"/>
    <dgm:cxn modelId="{3892ECBB-2BC9-4620-92D1-EC20ABE12248}" type="presParOf" srcId="{636693AD-8550-4500-9BD1-188E9FD5C8C1}" destId="{12BE3A61-6EF1-4BE3-858E-BC13B6B60F03}" srcOrd="1" destOrd="0" presId="urn:microsoft.com/office/officeart/2005/8/layout/vList5"/>
    <dgm:cxn modelId="{8B390052-6A08-4DD6-B8B4-0A06E6143AB8}" type="presParOf" srcId="{946E6169-D7E5-48C1-9FE4-8ED9CB2B5AF6}" destId="{9C620755-7A54-41F7-8F28-6064840C707A}" srcOrd="3" destOrd="0" presId="urn:microsoft.com/office/officeart/2005/8/layout/vList5"/>
    <dgm:cxn modelId="{AB46E93A-113B-4A00-9551-F34F59A5D6E0}" type="presParOf" srcId="{946E6169-D7E5-48C1-9FE4-8ED9CB2B5AF6}" destId="{A7C0A450-6096-4F9A-A8A7-E8C3A9967A87}" srcOrd="4" destOrd="0" presId="urn:microsoft.com/office/officeart/2005/8/layout/vList5"/>
    <dgm:cxn modelId="{3644DB81-936C-47CE-9055-F0DA48B888AA}" type="presParOf" srcId="{A7C0A450-6096-4F9A-A8A7-E8C3A9967A87}" destId="{743C42E4-A15B-4BF6-AFC7-E8B7426137A8}" srcOrd="0" destOrd="0" presId="urn:microsoft.com/office/officeart/2005/8/layout/vList5"/>
    <dgm:cxn modelId="{DDB10E25-57D8-4EBB-ADEE-99EB1ADFB84F}" type="presParOf" srcId="{A7C0A450-6096-4F9A-A8A7-E8C3A9967A87}" destId="{E7585057-4B3F-4604-B56F-28F3C617D3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D2A1D4-29E9-4CFB-A39E-9257983DECE8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AF56569D-2973-4264-9FC1-73001E85647B}">
      <dgm:prSet phldrT="[Texto]"/>
      <dgm:spPr/>
      <dgm:t>
        <a:bodyPr/>
        <a:lstStyle/>
        <a:p>
          <a:r>
            <a:rPr lang="es-MX" b="1" dirty="0" smtClean="0"/>
            <a:t>Encuentro Red Sonora-CONOCER</a:t>
          </a:r>
          <a:endParaRPr lang="es-MX" dirty="0" smtClean="0"/>
        </a:p>
      </dgm:t>
    </dgm:pt>
    <dgm:pt modelId="{BDD845E9-C0D3-4CA5-A02B-7A3DA389BFA6}" type="parTrans" cxnId="{A47F0C3C-0C30-404F-8188-7AD49E6FBC11}">
      <dgm:prSet/>
      <dgm:spPr/>
      <dgm:t>
        <a:bodyPr/>
        <a:lstStyle/>
        <a:p>
          <a:endParaRPr lang="es-MX"/>
        </a:p>
      </dgm:t>
    </dgm:pt>
    <dgm:pt modelId="{BC78FFED-5F2D-4207-8420-80A0E930F9E2}" type="sibTrans" cxnId="{A47F0C3C-0C30-404F-8188-7AD49E6FBC11}">
      <dgm:prSet/>
      <dgm:spPr/>
      <dgm:t>
        <a:bodyPr/>
        <a:lstStyle/>
        <a:p>
          <a:endParaRPr lang="es-MX"/>
        </a:p>
      </dgm:t>
    </dgm:pt>
    <dgm:pt modelId="{FFD95355-0204-472A-AB43-4AB950292D01}">
      <dgm:prSet phldrT="[Texto]"/>
      <dgm:spPr/>
      <dgm:t>
        <a:bodyPr/>
        <a:lstStyle/>
        <a:p>
          <a:pPr algn="just"/>
          <a:r>
            <a:rPr lang="es-MX" dirty="0" smtClean="0"/>
            <a:t>La UTGuaymas participó en el Encuentro Red Sonora-CONOCER, el cual se llevó a cabo en las instalaciones de la Universidad Estatal de Sonora</a:t>
          </a:r>
          <a:endParaRPr lang="es-MX" dirty="0"/>
        </a:p>
      </dgm:t>
    </dgm:pt>
    <dgm:pt modelId="{F87233ED-B435-428D-99FD-F9738F7A40CE}" type="parTrans" cxnId="{FA561457-0950-4C5E-8D90-0F10F24288F6}">
      <dgm:prSet/>
      <dgm:spPr/>
      <dgm:t>
        <a:bodyPr/>
        <a:lstStyle/>
        <a:p>
          <a:endParaRPr lang="es-MX"/>
        </a:p>
      </dgm:t>
    </dgm:pt>
    <dgm:pt modelId="{C08713FB-CB76-4B59-B457-87C6CEB5A432}" type="sibTrans" cxnId="{FA561457-0950-4C5E-8D90-0F10F24288F6}">
      <dgm:prSet/>
      <dgm:spPr/>
      <dgm:t>
        <a:bodyPr/>
        <a:lstStyle/>
        <a:p>
          <a:endParaRPr lang="es-MX"/>
        </a:p>
      </dgm:t>
    </dgm:pt>
    <dgm:pt modelId="{E142E16F-077F-4408-9225-1BCDE86D6EA5}">
      <dgm:prSet phldrT="[Texto]"/>
      <dgm:spPr/>
      <dgm:t>
        <a:bodyPr/>
        <a:lstStyle/>
        <a:p>
          <a:r>
            <a:rPr lang="es-MX" b="1" dirty="0" smtClean="0"/>
            <a:t>Expo </a:t>
          </a:r>
          <a:r>
            <a:rPr lang="es-MX" b="1" dirty="0" err="1" smtClean="0"/>
            <a:t>Businnes</a:t>
          </a:r>
          <a:r>
            <a:rPr lang="es-MX" b="1" dirty="0" smtClean="0"/>
            <a:t> Arizona-Sonora</a:t>
          </a:r>
          <a:endParaRPr lang="es-MX" dirty="0"/>
        </a:p>
      </dgm:t>
    </dgm:pt>
    <dgm:pt modelId="{37430C08-7F94-44B9-BEAD-BED450D055C1}" type="parTrans" cxnId="{9FA6FCED-C85B-4ECD-8103-C9865FB77202}">
      <dgm:prSet/>
      <dgm:spPr/>
      <dgm:t>
        <a:bodyPr/>
        <a:lstStyle/>
        <a:p>
          <a:endParaRPr lang="es-MX"/>
        </a:p>
      </dgm:t>
    </dgm:pt>
    <dgm:pt modelId="{0319ECA8-2CA7-4EAF-82E1-93C9508B3692}" type="sibTrans" cxnId="{9FA6FCED-C85B-4ECD-8103-C9865FB77202}">
      <dgm:prSet/>
      <dgm:spPr/>
      <dgm:t>
        <a:bodyPr/>
        <a:lstStyle/>
        <a:p>
          <a:endParaRPr lang="es-MX"/>
        </a:p>
      </dgm:t>
    </dgm:pt>
    <dgm:pt modelId="{CBF64F7F-5CF5-4FFA-BA12-1005AA553265}">
      <dgm:prSet phldrT="[Texto]"/>
      <dgm:spPr/>
      <dgm:t>
        <a:bodyPr/>
        <a:lstStyle/>
        <a:p>
          <a:pPr algn="just"/>
          <a:r>
            <a:rPr lang="es-MX" dirty="0" smtClean="0"/>
            <a:t>se abordan los temas en Automotriz, Aeroespacial, Minero, Construcción, Maquila, Eléctrico-Electrónico, Dispositivos Médicos, Energía Renovable, Agroindustrial y Turismo. </a:t>
          </a:r>
          <a:endParaRPr lang="es-MX" dirty="0"/>
        </a:p>
      </dgm:t>
    </dgm:pt>
    <dgm:pt modelId="{A207F6B4-72AB-420E-B9C5-F1ED57B42865}" type="parTrans" cxnId="{3A30D770-22D7-40A4-B601-BF67F38EE9FC}">
      <dgm:prSet/>
      <dgm:spPr/>
      <dgm:t>
        <a:bodyPr/>
        <a:lstStyle/>
        <a:p>
          <a:endParaRPr lang="es-MX"/>
        </a:p>
      </dgm:t>
    </dgm:pt>
    <dgm:pt modelId="{A3D03C25-AA52-41CD-B1D0-82495C371F94}" type="sibTrans" cxnId="{3A30D770-22D7-40A4-B601-BF67F38EE9FC}">
      <dgm:prSet/>
      <dgm:spPr/>
      <dgm:t>
        <a:bodyPr/>
        <a:lstStyle/>
        <a:p>
          <a:endParaRPr lang="es-MX"/>
        </a:p>
      </dgm:t>
    </dgm:pt>
    <dgm:pt modelId="{AFB3D2E7-4490-46E0-8851-FE84ED3FA96E}">
      <dgm:prSet phldrT="[Texto]"/>
      <dgm:spPr/>
      <dgm:t>
        <a:bodyPr/>
        <a:lstStyle/>
        <a:p>
          <a:r>
            <a:rPr lang="es-MX" b="1" dirty="0" smtClean="0"/>
            <a:t>Reunión PIMA </a:t>
          </a:r>
          <a:r>
            <a:rPr lang="es-MX" b="1" dirty="0" err="1" smtClean="0"/>
            <a:t>Community</a:t>
          </a:r>
          <a:r>
            <a:rPr lang="es-MX" b="1" dirty="0" smtClean="0"/>
            <a:t> College Arizona</a:t>
          </a:r>
          <a:endParaRPr lang="es-MX" dirty="0"/>
        </a:p>
      </dgm:t>
    </dgm:pt>
    <dgm:pt modelId="{5395B61E-8267-426E-9F09-CD81C51923ED}" type="parTrans" cxnId="{52EFBD7D-DDA5-45F9-9A28-28E46414A50F}">
      <dgm:prSet/>
      <dgm:spPr/>
      <dgm:t>
        <a:bodyPr/>
        <a:lstStyle/>
        <a:p>
          <a:endParaRPr lang="es-MX"/>
        </a:p>
      </dgm:t>
    </dgm:pt>
    <dgm:pt modelId="{B25F625F-7CB7-4A81-AF6E-62EAC8A1F020}" type="sibTrans" cxnId="{52EFBD7D-DDA5-45F9-9A28-28E46414A50F}">
      <dgm:prSet/>
      <dgm:spPr/>
      <dgm:t>
        <a:bodyPr/>
        <a:lstStyle/>
        <a:p>
          <a:endParaRPr lang="es-MX"/>
        </a:p>
      </dgm:t>
    </dgm:pt>
    <dgm:pt modelId="{7E623C29-BD50-439A-A352-E9DD58CD2207}">
      <dgm:prSet phldrT="[Texto]"/>
      <dgm:spPr/>
      <dgm:t>
        <a:bodyPr/>
        <a:lstStyle/>
        <a:p>
          <a:pPr algn="just"/>
          <a:r>
            <a:rPr lang="es-MX" dirty="0" smtClean="0"/>
            <a:t>Participación en las mesas de trabajo previas a lo que será la plenaria de la comisión. Los comités definieron planes de acción y logros, así como acuerdos de cooperación entre ambas naciones.</a:t>
          </a:r>
          <a:endParaRPr lang="es-MX" dirty="0"/>
        </a:p>
      </dgm:t>
    </dgm:pt>
    <dgm:pt modelId="{D2E553C9-8E42-43B2-827B-8A8ACA4FEBBB}" type="parTrans" cxnId="{CCAB5E25-BB3D-4DA2-B345-AC922BA52B8C}">
      <dgm:prSet/>
      <dgm:spPr/>
      <dgm:t>
        <a:bodyPr/>
        <a:lstStyle/>
        <a:p>
          <a:endParaRPr lang="es-MX"/>
        </a:p>
      </dgm:t>
    </dgm:pt>
    <dgm:pt modelId="{20674715-CC27-4659-ACD3-3FFE16A3B31C}" type="sibTrans" cxnId="{CCAB5E25-BB3D-4DA2-B345-AC922BA52B8C}">
      <dgm:prSet/>
      <dgm:spPr/>
      <dgm:t>
        <a:bodyPr/>
        <a:lstStyle/>
        <a:p>
          <a:endParaRPr lang="es-MX"/>
        </a:p>
      </dgm:t>
    </dgm:pt>
    <dgm:pt modelId="{946E6169-D7E5-48C1-9FE4-8ED9CB2B5AF6}" type="pres">
      <dgm:prSet presAssocID="{59D2A1D4-29E9-4CFB-A39E-9257983DE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43408BF-F4CE-4F11-B4C1-75199A99FE5F}" type="pres">
      <dgm:prSet presAssocID="{AF56569D-2973-4264-9FC1-73001E85647B}" presName="linNode" presStyleCnt="0"/>
      <dgm:spPr/>
    </dgm:pt>
    <dgm:pt modelId="{96318354-019D-4503-B945-75AE0CF5FFB6}" type="pres">
      <dgm:prSet presAssocID="{AF56569D-2973-4264-9FC1-73001E8564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BB7166-DB1B-4296-90EF-35831D8FB1D6}" type="pres">
      <dgm:prSet presAssocID="{AF56569D-2973-4264-9FC1-73001E8564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6EE4E-92A3-4075-8D8D-F6D2780B07B2}" type="pres">
      <dgm:prSet presAssocID="{BC78FFED-5F2D-4207-8420-80A0E930F9E2}" presName="sp" presStyleCnt="0"/>
      <dgm:spPr/>
    </dgm:pt>
    <dgm:pt modelId="{636693AD-8550-4500-9BD1-188E9FD5C8C1}" type="pres">
      <dgm:prSet presAssocID="{E142E16F-077F-4408-9225-1BCDE86D6EA5}" presName="linNode" presStyleCnt="0"/>
      <dgm:spPr/>
    </dgm:pt>
    <dgm:pt modelId="{275D645D-3464-407E-9F40-186F404B6835}" type="pres">
      <dgm:prSet presAssocID="{E142E16F-077F-4408-9225-1BCDE86D6E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E3A61-6EF1-4BE3-858E-BC13B6B60F03}" type="pres">
      <dgm:prSet presAssocID="{E142E16F-077F-4408-9225-1BCDE86D6E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20755-7A54-41F7-8F28-6064840C707A}" type="pres">
      <dgm:prSet presAssocID="{0319ECA8-2CA7-4EAF-82E1-93C9508B3692}" presName="sp" presStyleCnt="0"/>
      <dgm:spPr/>
    </dgm:pt>
    <dgm:pt modelId="{A7C0A450-6096-4F9A-A8A7-E8C3A9967A87}" type="pres">
      <dgm:prSet presAssocID="{AFB3D2E7-4490-46E0-8851-FE84ED3FA96E}" presName="linNode" presStyleCnt="0"/>
      <dgm:spPr/>
    </dgm:pt>
    <dgm:pt modelId="{743C42E4-A15B-4BF6-AFC7-E8B7426137A8}" type="pres">
      <dgm:prSet presAssocID="{AFB3D2E7-4490-46E0-8851-FE84ED3FA9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85057-4B3F-4604-B56F-28F3C617D3BE}" type="pres">
      <dgm:prSet presAssocID="{AFB3D2E7-4490-46E0-8851-FE84ED3FA9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561457-0950-4C5E-8D90-0F10F24288F6}" srcId="{AF56569D-2973-4264-9FC1-73001E85647B}" destId="{FFD95355-0204-472A-AB43-4AB950292D01}" srcOrd="0" destOrd="0" parTransId="{F87233ED-B435-428D-99FD-F9738F7A40CE}" sibTransId="{C08713FB-CB76-4B59-B457-87C6CEB5A432}"/>
    <dgm:cxn modelId="{807A4248-E397-4327-9A09-63AE02971597}" type="presOf" srcId="{59D2A1D4-29E9-4CFB-A39E-9257983DECE8}" destId="{946E6169-D7E5-48C1-9FE4-8ED9CB2B5AF6}" srcOrd="0" destOrd="0" presId="urn:microsoft.com/office/officeart/2005/8/layout/vList5"/>
    <dgm:cxn modelId="{45EDDC44-26BA-47A6-98BC-BAD9AAB8112D}" type="presOf" srcId="{CBF64F7F-5CF5-4FFA-BA12-1005AA553265}" destId="{12BE3A61-6EF1-4BE3-858E-BC13B6B60F03}" srcOrd="0" destOrd="0" presId="urn:microsoft.com/office/officeart/2005/8/layout/vList5"/>
    <dgm:cxn modelId="{CCAB5E25-BB3D-4DA2-B345-AC922BA52B8C}" srcId="{AFB3D2E7-4490-46E0-8851-FE84ED3FA96E}" destId="{7E623C29-BD50-439A-A352-E9DD58CD2207}" srcOrd="0" destOrd="0" parTransId="{D2E553C9-8E42-43B2-827B-8A8ACA4FEBBB}" sibTransId="{20674715-CC27-4659-ACD3-3FFE16A3B31C}"/>
    <dgm:cxn modelId="{8BAC0924-D84C-4A96-BB41-0EF71B991E4C}" type="presOf" srcId="{E142E16F-077F-4408-9225-1BCDE86D6EA5}" destId="{275D645D-3464-407E-9F40-186F404B6835}" srcOrd="0" destOrd="0" presId="urn:microsoft.com/office/officeart/2005/8/layout/vList5"/>
    <dgm:cxn modelId="{3A30D770-22D7-40A4-B601-BF67F38EE9FC}" srcId="{E142E16F-077F-4408-9225-1BCDE86D6EA5}" destId="{CBF64F7F-5CF5-4FFA-BA12-1005AA553265}" srcOrd="0" destOrd="0" parTransId="{A207F6B4-72AB-420E-B9C5-F1ED57B42865}" sibTransId="{A3D03C25-AA52-41CD-B1D0-82495C371F94}"/>
    <dgm:cxn modelId="{62FAD934-752B-4B22-B812-28A1AF01B6FD}" type="presOf" srcId="{AFB3D2E7-4490-46E0-8851-FE84ED3FA96E}" destId="{743C42E4-A15B-4BF6-AFC7-E8B7426137A8}" srcOrd="0" destOrd="0" presId="urn:microsoft.com/office/officeart/2005/8/layout/vList5"/>
    <dgm:cxn modelId="{9FA6FCED-C85B-4ECD-8103-C9865FB77202}" srcId="{59D2A1D4-29E9-4CFB-A39E-9257983DECE8}" destId="{E142E16F-077F-4408-9225-1BCDE86D6EA5}" srcOrd="1" destOrd="0" parTransId="{37430C08-7F94-44B9-BEAD-BED450D055C1}" sibTransId="{0319ECA8-2CA7-4EAF-82E1-93C9508B3692}"/>
    <dgm:cxn modelId="{A47F0C3C-0C30-404F-8188-7AD49E6FBC11}" srcId="{59D2A1D4-29E9-4CFB-A39E-9257983DECE8}" destId="{AF56569D-2973-4264-9FC1-73001E85647B}" srcOrd="0" destOrd="0" parTransId="{BDD845E9-C0D3-4CA5-A02B-7A3DA389BFA6}" sibTransId="{BC78FFED-5F2D-4207-8420-80A0E930F9E2}"/>
    <dgm:cxn modelId="{52EFBD7D-DDA5-45F9-9A28-28E46414A50F}" srcId="{59D2A1D4-29E9-4CFB-A39E-9257983DECE8}" destId="{AFB3D2E7-4490-46E0-8851-FE84ED3FA96E}" srcOrd="2" destOrd="0" parTransId="{5395B61E-8267-426E-9F09-CD81C51923ED}" sibTransId="{B25F625F-7CB7-4A81-AF6E-62EAC8A1F020}"/>
    <dgm:cxn modelId="{5F220616-FA6F-4FE2-A838-E7EA7FE41CA9}" type="presOf" srcId="{AF56569D-2973-4264-9FC1-73001E85647B}" destId="{96318354-019D-4503-B945-75AE0CF5FFB6}" srcOrd="0" destOrd="0" presId="urn:microsoft.com/office/officeart/2005/8/layout/vList5"/>
    <dgm:cxn modelId="{5ABFE480-745E-443E-88D5-61FB5DF774CF}" type="presOf" srcId="{7E623C29-BD50-439A-A352-E9DD58CD2207}" destId="{E7585057-4B3F-4604-B56F-28F3C617D3BE}" srcOrd="0" destOrd="0" presId="urn:microsoft.com/office/officeart/2005/8/layout/vList5"/>
    <dgm:cxn modelId="{6E7E3A43-6120-4A7D-9E88-4E0A5C1D4F67}" type="presOf" srcId="{FFD95355-0204-472A-AB43-4AB950292D01}" destId="{A9BB7166-DB1B-4296-90EF-35831D8FB1D6}" srcOrd="0" destOrd="0" presId="urn:microsoft.com/office/officeart/2005/8/layout/vList5"/>
    <dgm:cxn modelId="{F0891163-BCB4-4E6B-8BAF-ED0A2ECF866E}" type="presParOf" srcId="{946E6169-D7E5-48C1-9FE4-8ED9CB2B5AF6}" destId="{C43408BF-F4CE-4F11-B4C1-75199A99FE5F}" srcOrd="0" destOrd="0" presId="urn:microsoft.com/office/officeart/2005/8/layout/vList5"/>
    <dgm:cxn modelId="{E8522A4A-6DC7-4D4F-9369-0CE9D9992D14}" type="presParOf" srcId="{C43408BF-F4CE-4F11-B4C1-75199A99FE5F}" destId="{96318354-019D-4503-B945-75AE0CF5FFB6}" srcOrd="0" destOrd="0" presId="urn:microsoft.com/office/officeart/2005/8/layout/vList5"/>
    <dgm:cxn modelId="{F069F79A-097E-4D39-9EC7-A1DD82B1DDF7}" type="presParOf" srcId="{C43408BF-F4CE-4F11-B4C1-75199A99FE5F}" destId="{A9BB7166-DB1B-4296-90EF-35831D8FB1D6}" srcOrd="1" destOrd="0" presId="urn:microsoft.com/office/officeart/2005/8/layout/vList5"/>
    <dgm:cxn modelId="{89AAE035-3D1E-48CE-9C43-A4954B179F98}" type="presParOf" srcId="{946E6169-D7E5-48C1-9FE4-8ED9CB2B5AF6}" destId="{6306EE4E-92A3-4075-8D8D-F6D2780B07B2}" srcOrd="1" destOrd="0" presId="urn:microsoft.com/office/officeart/2005/8/layout/vList5"/>
    <dgm:cxn modelId="{2603C1D4-DB54-4D1C-BA98-0EEEDA36F2E4}" type="presParOf" srcId="{946E6169-D7E5-48C1-9FE4-8ED9CB2B5AF6}" destId="{636693AD-8550-4500-9BD1-188E9FD5C8C1}" srcOrd="2" destOrd="0" presId="urn:microsoft.com/office/officeart/2005/8/layout/vList5"/>
    <dgm:cxn modelId="{C9B40581-9611-4254-92E0-CD300EBC9E18}" type="presParOf" srcId="{636693AD-8550-4500-9BD1-188E9FD5C8C1}" destId="{275D645D-3464-407E-9F40-186F404B6835}" srcOrd="0" destOrd="0" presId="urn:microsoft.com/office/officeart/2005/8/layout/vList5"/>
    <dgm:cxn modelId="{3892ECBB-2BC9-4620-92D1-EC20ABE12248}" type="presParOf" srcId="{636693AD-8550-4500-9BD1-188E9FD5C8C1}" destId="{12BE3A61-6EF1-4BE3-858E-BC13B6B60F03}" srcOrd="1" destOrd="0" presId="urn:microsoft.com/office/officeart/2005/8/layout/vList5"/>
    <dgm:cxn modelId="{8B390052-6A08-4DD6-B8B4-0A06E6143AB8}" type="presParOf" srcId="{946E6169-D7E5-48C1-9FE4-8ED9CB2B5AF6}" destId="{9C620755-7A54-41F7-8F28-6064840C707A}" srcOrd="3" destOrd="0" presId="urn:microsoft.com/office/officeart/2005/8/layout/vList5"/>
    <dgm:cxn modelId="{AB46E93A-113B-4A00-9551-F34F59A5D6E0}" type="presParOf" srcId="{946E6169-D7E5-48C1-9FE4-8ED9CB2B5AF6}" destId="{A7C0A450-6096-4F9A-A8A7-E8C3A9967A87}" srcOrd="4" destOrd="0" presId="urn:microsoft.com/office/officeart/2005/8/layout/vList5"/>
    <dgm:cxn modelId="{3644DB81-936C-47CE-9055-F0DA48B888AA}" type="presParOf" srcId="{A7C0A450-6096-4F9A-A8A7-E8C3A9967A87}" destId="{743C42E4-A15B-4BF6-AFC7-E8B7426137A8}" srcOrd="0" destOrd="0" presId="urn:microsoft.com/office/officeart/2005/8/layout/vList5"/>
    <dgm:cxn modelId="{DDB10E25-57D8-4EBB-ADEE-99EB1ADFB84F}" type="presParOf" srcId="{A7C0A450-6096-4F9A-A8A7-E8C3A9967A87}" destId="{E7585057-4B3F-4604-B56F-28F3C617D3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8FFE7-BA0E-42B6-8330-F089F878B26F}">
      <dsp:nvSpPr>
        <dsp:cNvPr id="0" name=""/>
        <dsp:cNvSpPr/>
      </dsp:nvSpPr>
      <dsp:spPr>
        <a:xfrm>
          <a:off x="0" y="0"/>
          <a:ext cx="6192688" cy="659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Necesidad Económica</a:t>
          </a:r>
          <a:endParaRPr lang="es-MX" sz="12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dirty="0" smtClean="0"/>
            <a:t>Exención de pago por concepto de reinscripción</a:t>
          </a:r>
          <a:endParaRPr lang="es-MX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b="1" kern="1200" dirty="0" smtClean="0"/>
            <a:t>9 becados</a:t>
          </a:r>
          <a:endParaRPr lang="es-MX" sz="1050" b="1" kern="1200" dirty="0"/>
        </a:p>
      </dsp:txBody>
      <dsp:txXfrm>
        <a:off x="1340255" y="0"/>
        <a:ext cx="4852432" cy="659470"/>
      </dsp:txXfrm>
    </dsp:sp>
    <dsp:sp modelId="{D53D708E-C42A-4F42-A955-2D3D0BE4E9F1}">
      <dsp:nvSpPr>
        <dsp:cNvPr id="0" name=""/>
        <dsp:cNvSpPr/>
      </dsp:nvSpPr>
      <dsp:spPr>
        <a:xfrm>
          <a:off x="77213" y="24376"/>
          <a:ext cx="1240556" cy="592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5D96-BF87-43F9-9730-C718F8DC4CA1}">
      <dsp:nvSpPr>
        <dsp:cNvPr id="0" name=""/>
        <dsp:cNvSpPr/>
      </dsp:nvSpPr>
      <dsp:spPr>
        <a:xfrm>
          <a:off x="0" y="761188"/>
          <a:ext cx="6192688" cy="750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Beca Excelencia</a:t>
          </a:r>
          <a:endParaRPr lang="es-MX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Exención de pago por concepto de reinscripción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/>
            <a:t> 7 becados</a:t>
          </a:r>
          <a:endParaRPr lang="es-MX" sz="1100" b="1" kern="1200" dirty="0"/>
        </a:p>
      </dsp:txBody>
      <dsp:txXfrm>
        <a:off x="1340255" y="761188"/>
        <a:ext cx="4852432" cy="750711"/>
      </dsp:txXfrm>
    </dsp:sp>
    <dsp:sp modelId="{6CE60FE6-5D70-4E54-BD1B-BBADF9ADE254}">
      <dsp:nvSpPr>
        <dsp:cNvPr id="0" name=""/>
        <dsp:cNvSpPr/>
      </dsp:nvSpPr>
      <dsp:spPr>
        <a:xfrm>
          <a:off x="72011" y="759881"/>
          <a:ext cx="1065724" cy="717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D133-2828-4A41-8AF0-4662805AD803}">
      <dsp:nvSpPr>
        <dsp:cNvPr id="0" name=""/>
        <dsp:cNvSpPr/>
      </dsp:nvSpPr>
      <dsp:spPr>
        <a:xfrm>
          <a:off x="0" y="1533331"/>
          <a:ext cx="6192688" cy="72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Beca Rectoría.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 </a:t>
          </a:r>
          <a:r>
            <a:rPr lang="es-MX" sz="1200" kern="1200" dirty="0" smtClean="0"/>
            <a:t>Apoyo federal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9 becados</a:t>
          </a:r>
          <a:endParaRPr lang="es-MX" sz="1200" b="1" kern="1200" dirty="0"/>
        </a:p>
      </dsp:txBody>
      <dsp:txXfrm>
        <a:off x="1340255" y="1533331"/>
        <a:ext cx="4852432" cy="726420"/>
      </dsp:txXfrm>
    </dsp:sp>
    <dsp:sp modelId="{D0829A4C-7055-43DE-B920-7B6462C90312}">
      <dsp:nvSpPr>
        <dsp:cNvPr id="0" name=""/>
        <dsp:cNvSpPr/>
      </dsp:nvSpPr>
      <dsp:spPr>
        <a:xfrm>
          <a:off x="72011" y="1598835"/>
          <a:ext cx="995301" cy="5839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7166-DB1B-4296-90EF-35831D8FB1D6}">
      <dsp:nvSpPr>
        <dsp:cNvPr id="0" name=""/>
        <dsp:cNvSpPr/>
      </dsp:nvSpPr>
      <dsp:spPr>
        <a:xfrm rot="5400000">
          <a:off x="5268690" y="-207227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Se realizó la presentación del nuevo Coordinador de Universidades Tecnológicas y Politécnicas del país, Mtro. Alejandro </a:t>
          </a:r>
          <a:r>
            <a:rPr lang="es-MX" sz="1600" kern="1200" dirty="0" err="1" smtClean="0"/>
            <a:t>Jaimes</a:t>
          </a:r>
          <a:r>
            <a:rPr lang="es-MX" sz="1600" kern="1200" dirty="0" smtClean="0"/>
            <a:t> García.</a:t>
          </a:r>
          <a:endParaRPr lang="es-MX" sz="1600" kern="1200" dirty="0"/>
        </a:p>
      </dsp:txBody>
      <dsp:txXfrm rot="-5400000">
        <a:off x="3064499" y="182671"/>
        <a:ext cx="5397248" cy="938115"/>
      </dsp:txXfrm>
    </dsp:sp>
    <dsp:sp modelId="{96318354-019D-4503-B945-75AE0CF5FFB6}">
      <dsp:nvSpPr>
        <dsp:cNvPr id="0" name=""/>
        <dsp:cNvSpPr/>
      </dsp:nvSpPr>
      <dsp:spPr>
        <a:xfrm>
          <a:off x="0" y="1968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Reunión Nacional de Rectores de Universidades Tecnológicas</a:t>
          </a:r>
          <a:endParaRPr lang="es-MX" sz="2000" kern="1200" dirty="0" smtClean="0"/>
        </a:p>
      </dsp:txBody>
      <dsp:txXfrm>
        <a:off x="63437" y="65405"/>
        <a:ext cx="2937624" cy="1172645"/>
      </dsp:txXfrm>
    </dsp:sp>
    <dsp:sp modelId="{12BE3A61-6EF1-4BE3-858E-BC13B6B60F03}">
      <dsp:nvSpPr>
        <dsp:cNvPr id="0" name=""/>
        <dsp:cNvSpPr/>
      </dsp:nvSpPr>
      <dsp:spPr>
        <a:xfrm rot="5400000">
          <a:off x="5268690" y="-707775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Se dialogó sobre las colaboraciones actuales, explorar nuevas formas de trabajo conjunto, en el marco de las relaciones interinstitucionales de la </a:t>
          </a:r>
          <a:r>
            <a:rPr lang="es-MX" sz="1600" kern="1200" dirty="0" err="1" smtClean="0"/>
            <a:t>Megaregión</a:t>
          </a:r>
          <a:r>
            <a:rPr lang="es-MX" sz="1600" kern="1200" dirty="0" smtClean="0"/>
            <a:t> Sonora-Arizona.</a:t>
          </a:r>
          <a:endParaRPr lang="es-MX" sz="1600" kern="1200" dirty="0"/>
        </a:p>
      </dsp:txBody>
      <dsp:txXfrm rot="-5400000">
        <a:off x="3064499" y="1547166"/>
        <a:ext cx="5397248" cy="938115"/>
      </dsp:txXfrm>
    </dsp:sp>
    <dsp:sp modelId="{275D645D-3464-407E-9F40-186F404B6835}">
      <dsp:nvSpPr>
        <dsp:cNvPr id="0" name=""/>
        <dsp:cNvSpPr/>
      </dsp:nvSpPr>
      <dsp:spPr>
        <a:xfrm>
          <a:off x="0" y="1366464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Reunión de trabajo con el Presidente de la Universidad de Arizona</a:t>
          </a:r>
          <a:endParaRPr lang="es-MX" sz="2000" kern="1200" dirty="0"/>
        </a:p>
      </dsp:txBody>
      <dsp:txXfrm>
        <a:off x="63437" y="1429901"/>
        <a:ext cx="2937624" cy="1172645"/>
      </dsp:txXfrm>
    </dsp:sp>
    <dsp:sp modelId="{E7585057-4B3F-4604-B56F-28F3C617D3BE}">
      <dsp:nvSpPr>
        <dsp:cNvPr id="0" name=""/>
        <dsp:cNvSpPr/>
      </dsp:nvSpPr>
      <dsp:spPr>
        <a:xfrm rot="5400000">
          <a:off x="5268690" y="65672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Feria Hannover </a:t>
          </a:r>
          <a:r>
            <a:rPr lang="es-MX" sz="1600" kern="1200" dirty="0" err="1" smtClean="0"/>
            <a:t>Mess</a:t>
          </a:r>
          <a:r>
            <a:rPr lang="es-MX" sz="1600" kern="1200" dirty="0" smtClean="0"/>
            <a:t> 2018, la cual es reconocida a nivel mundial como el expo industrial más importante </a:t>
          </a:r>
          <a:endParaRPr lang="es-MX" sz="1600" kern="1200" dirty="0"/>
        </a:p>
      </dsp:txBody>
      <dsp:txXfrm rot="-5400000">
        <a:off x="3064499" y="2911661"/>
        <a:ext cx="5397248" cy="938115"/>
      </dsp:txXfrm>
    </dsp:sp>
    <dsp:sp modelId="{743C42E4-A15B-4BF6-AFC7-E8B7426137A8}">
      <dsp:nvSpPr>
        <dsp:cNvPr id="0" name=""/>
        <dsp:cNvSpPr/>
      </dsp:nvSpPr>
      <dsp:spPr>
        <a:xfrm>
          <a:off x="0" y="2730959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Misión de trabajo modelo educativo Dual-Alemán</a:t>
          </a:r>
          <a:endParaRPr lang="es-MX" sz="2000" kern="1200" dirty="0"/>
        </a:p>
      </dsp:txBody>
      <dsp:txXfrm>
        <a:off x="63437" y="2794396"/>
        <a:ext cx="2937624" cy="1172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8FFE7-BA0E-42B6-8330-F089F878B26F}">
      <dsp:nvSpPr>
        <dsp:cNvPr id="0" name=""/>
        <dsp:cNvSpPr/>
      </dsp:nvSpPr>
      <dsp:spPr>
        <a:xfrm>
          <a:off x="0" y="0"/>
          <a:ext cx="6192688" cy="771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Esposos Rodríguez </a:t>
          </a:r>
          <a:endParaRPr lang="es-MX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Fundación estatal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/>
            <a:t>7 becados</a:t>
          </a:r>
          <a:endParaRPr lang="es-MX" sz="1100" b="1" kern="1200" dirty="0"/>
        </a:p>
      </dsp:txBody>
      <dsp:txXfrm>
        <a:off x="1315711" y="0"/>
        <a:ext cx="4876976" cy="771743"/>
      </dsp:txXfrm>
    </dsp:sp>
    <dsp:sp modelId="{D53D708E-C42A-4F42-A955-2D3D0BE4E9F1}">
      <dsp:nvSpPr>
        <dsp:cNvPr id="0" name=""/>
        <dsp:cNvSpPr/>
      </dsp:nvSpPr>
      <dsp:spPr>
        <a:xfrm>
          <a:off x="77174" y="77174"/>
          <a:ext cx="1238537" cy="617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5D96-BF87-43F9-9730-C718F8DC4CA1}">
      <dsp:nvSpPr>
        <dsp:cNvPr id="0" name=""/>
        <dsp:cNvSpPr/>
      </dsp:nvSpPr>
      <dsp:spPr>
        <a:xfrm>
          <a:off x="0" y="849313"/>
          <a:ext cx="6192688" cy="771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Empresas privadas</a:t>
          </a:r>
          <a:endParaRPr lang="es-MX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Vinculación con empresas locales 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/>
            <a:t>10 becados</a:t>
          </a:r>
          <a:endParaRPr lang="es-MX" sz="1100" b="1" kern="1200" dirty="0"/>
        </a:p>
      </dsp:txBody>
      <dsp:txXfrm>
        <a:off x="1315711" y="849313"/>
        <a:ext cx="4876976" cy="771743"/>
      </dsp:txXfrm>
    </dsp:sp>
    <dsp:sp modelId="{6CE60FE6-5D70-4E54-BD1B-BBADF9ADE254}">
      <dsp:nvSpPr>
        <dsp:cNvPr id="0" name=""/>
        <dsp:cNvSpPr/>
      </dsp:nvSpPr>
      <dsp:spPr>
        <a:xfrm>
          <a:off x="77174" y="926092"/>
          <a:ext cx="1238537" cy="617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8FFE7-BA0E-42B6-8330-F089F878B26F}">
      <dsp:nvSpPr>
        <dsp:cNvPr id="0" name=""/>
        <dsp:cNvSpPr/>
      </dsp:nvSpPr>
      <dsp:spPr>
        <a:xfrm>
          <a:off x="0" y="0"/>
          <a:ext cx="6192688" cy="7819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Alimenticia</a:t>
          </a:r>
          <a:endParaRPr lang="es-MX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Alimentación para estudiantes 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40 becados</a:t>
          </a:r>
          <a:endParaRPr lang="es-MX" sz="1200" b="1" kern="1200" dirty="0"/>
        </a:p>
      </dsp:txBody>
      <dsp:txXfrm>
        <a:off x="1316732" y="0"/>
        <a:ext cx="4875955" cy="781950"/>
      </dsp:txXfrm>
    </dsp:sp>
    <dsp:sp modelId="{D53D708E-C42A-4F42-A955-2D3D0BE4E9F1}">
      <dsp:nvSpPr>
        <dsp:cNvPr id="0" name=""/>
        <dsp:cNvSpPr/>
      </dsp:nvSpPr>
      <dsp:spPr>
        <a:xfrm>
          <a:off x="78195" y="78195"/>
          <a:ext cx="1238537" cy="62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8FFE7-BA0E-42B6-8330-F089F878B26F}">
      <dsp:nvSpPr>
        <dsp:cNvPr id="0" name=""/>
        <dsp:cNvSpPr/>
      </dsp:nvSpPr>
      <dsp:spPr>
        <a:xfrm>
          <a:off x="0" y="0"/>
          <a:ext cx="6192688" cy="751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Manutención + apoya tu transporte</a:t>
          </a:r>
          <a:endParaRPr lang="es-MX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Apoyo federal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17 becados</a:t>
          </a:r>
          <a:endParaRPr lang="es-MX" sz="1200" b="1" kern="1200" dirty="0"/>
        </a:p>
      </dsp:txBody>
      <dsp:txXfrm>
        <a:off x="1313697" y="0"/>
        <a:ext cx="4878990" cy="751594"/>
      </dsp:txXfrm>
    </dsp:sp>
    <dsp:sp modelId="{D53D708E-C42A-4F42-A955-2D3D0BE4E9F1}">
      <dsp:nvSpPr>
        <dsp:cNvPr id="0" name=""/>
        <dsp:cNvSpPr/>
      </dsp:nvSpPr>
      <dsp:spPr>
        <a:xfrm>
          <a:off x="75159" y="75159"/>
          <a:ext cx="1238537" cy="601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0CA30-E2D5-47D9-ADC8-AE17A8B4CDD8}">
      <dsp:nvSpPr>
        <dsp:cNvPr id="0" name=""/>
        <dsp:cNvSpPr/>
      </dsp:nvSpPr>
      <dsp:spPr>
        <a:xfrm>
          <a:off x="609" y="454922"/>
          <a:ext cx="2377826" cy="142669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B050"/>
              </a:solidFill>
            </a:rPr>
            <a:t>Fecha:</a:t>
          </a:r>
          <a:r>
            <a:rPr lang="es-ES" sz="2200" b="1" kern="1200" dirty="0" smtClean="0"/>
            <a:t> </a:t>
          </a:r>
          <a:r>
            <a:rPr lang="es-ES" sz="2200" kern="1200" dirty="0" smtClean="0">
              <a:solidFill>
                <a:schemeClr val="tx1"/>
              </a:solidFill>
            </a:rPr>
            <a:t>23, 24 y 25 de febrero 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609" y="454922"/>
        <a:ext cx="2377826" cy="1426695"/>
      </dsp:txXfrm>
    </dsp:sp>
    <dsp:sp modelId="{40C9966A-CC95-4495-9F59-69EF48C54A2D}">
      <dsp:nvSpPr>
        <dsp:cNvPr id="0" name=""/>
        <dsp:cNvSpPr/>
      </dsp:nvSpPr>
      <dsp:spPr>
        <a:xfrm>
          <a:off x="2616218" y="454922"/>
          <a:ext cx="2377826" cy="142669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B050"/>
              </a:solidFill>
            </a:rPr>
            <a:t>Sede: </a:t>
          </a:r>
          <a:r>
            <a:rPr lang="es-ES" sz="2200" kern="1200" dirty="0" smtClean="0">
              <a:solidFill>
                <a:schemeClr val="tx1"/>
              </a:solidFill>
            </a:rPr>
            <a:t>Polideportivo en la Cd. de Obregón 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2616218" y="454922"/>
        <a:ext cx="2377826" cy="1426695"/>
      </dsp:txXfrm>
    </dsp:sp>
    <dsp:sp modelId="{156C2556-245C-4E23-8623-0646D3D0F649}">
      <dsp:nvSpPr>
        <dsp:cNvPr id="0" name=""/>
        <dsp:cNvSpPr/>
      </dsp:nvSpPr>
      <dsp:spPr>
        <a:xfrm>
          <a:off x="609" y="2119400"/>
          <a:ext cx="2377826" cy="142669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B050"/>
              </a:solidFill>
            </a:rPr>
            <a:t>Disciplinas: </a:t>
          </a:r>
          <a:r>
            <a:rPr lang="es-MX" sz="2200" kern="1200" dirty="0" smtClean="0">
              <a:solidFill>
                <a:schemeClr val="tx1"/>
              </a:solidFill>
            </a:rPr>
            <a:t>Basquetbol, Futbol, Volibol, Béisbol y Ajedrez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609" y="2119400"/>
        <a:ext cx="2377826" cy="1426695"/>
      </dsp:txXfrm>
    </dsp:sp>
    <dsp:sp modelId="{8778A246-F4C9-4FF1-911A-3918EB2BA494}">
      <dsp:nvSpPr>
        <dsp:cNvPr id="0" name=""/>
        <dsp:cNvSpPr/>
      </dsp:nvSpPr>
      <dsp:spPr>
        <a:xfrm>
          <a:off x="2616218" y="2119400"/>
          <a:ext cx="2377826" cy="142669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B050"/>
              </a:solidFill>
            </a:rPr>
            <a:t>Alumnos de UTG: </a:t>
          </a:r>
          <a:r>
            <a:rPr lang="es-ES" sz="2200" kern="1200" dirty="0" smtClean="0">
              <a:solidFill>
                <a:schemeClr val="tx1"/>
              </a:solidFill>
            </a:rPr>
            <a:t>106 alumnos de nuestra Universidad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2616218" y="2119400"/>
        <a:ext cx="2377826" cy="1426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EDF0-E534-489E-90E6-68337A684646}">
      <dsp:nvSpPr>
        <dsp:cNvPr id="0" name=""/>
        <dsp:cNvSpPr/>
      </dsp:nvSpPr>
      <dsp:spPr>
        <a:xfrm>
          <a:off x="1597" y="0"/>
          <a:ext cx="1567912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Bimbo</a:t>
          </a:r>
          <a:endParaRPr lang="es-ES" sz="3500" kern="1200" dirty="0"/>
        </a:p>
      </dsp:txBody>
      <dsp:txXfrm>
        <a:off x="1597" y="0"/>
        <a:ext cx="1567912" cy="1274541"/>
      </dsp:txXfrm>
    </dsp:sp>
    <dsp:sp modelId="{B7AD4907-0A94-48F2-8377-BE35C9ED810E}">
      <dsp:nvSpPr>
        <dsp:cNvPr id="0" name=""/>
        <dsp:cNvSpPr/>
      </dsp:nvSpPr>
      <dsp:spPr>
        <a:xfrm>
          <a:off x="158389" y="1275786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Área de producción </a:t>
          </a:r>
          <a:endParaRPr lang="es-ES" sz="1800" kern="1200" dirty="0"/>
        </a:p>
      </dsp:txBody>
      <dsp:txXfrm>
        <a:off x="195127" y="1312524"/>
        <a:ext cx="1180853" cy="1207496"/>
      </dsp:txXfrm>
    </dsp:sp>
    <dsp:sp modelId="{4B3C927D-CE10-46ED-B6AD-A631A751F129}">
      <dsp:nvSpPr>
        <dsp:cNvPr id="0" name=""/>
        <dsp:cNvSpPr/>
      </dsp:nvSpPr>
      <dsp:spPr>
        <a:xfrm>
          <a:off x="158389" y="2753831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14 alumnos y 1 maestro</a:t>
          </a:r>
          <a:endParaRPr lang="es-ES" sz="1800" kern="1200" dirty="0"/>
        </a:p>
      </dsp:txBody>
      <dsp:txXfrm>
        <a:off x="195127" y="2790569"/>
        <a:ext cx="1180853" cy="1207496"/>
      </dsp:txXfrm>
    </dsp:sp>
    <dsp:sp modelId="{EF6330CC-6481-4DB7-B531-D57A56B55403}">
      <dsp:nvSpPr>
        <dsp:cNvPr id="0" name=""/>
        <dsp:cNvSpPr/>
      </dsp:nvSpPr>
      <dsp:spPr>
        <a:xfrm>
          <a:off x="1687103" y="0"/>
          <a:ext cx="1567912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ALFA</a:t>
          </a:r>
          <a:endParaRPr lang="es-ES" sz="3500" kern="1200" dirty="0"/>
        </a:p>
      </dsp:txBody>
      <dsp:txXfrm>
        <a:off x="1687103" y="0"/>
        <a:ext cx="1567912" cy="1274541"/>
      </dsp:txXfrm>
    </dsp:sp>
    <dsp:sp modelId="{9C782DBD-B61B-490F-9BBA-5D31351F0F2E}">
      <dsp:nvSpPr>
        <dsp:cNvPr id="0" name=""/>
        <dsp:cNvSpPr/>
      </dsp:nvSpPr>
      <dsp:spPr>
        <a:xfrm>
          <a:off x="1843894" y="1275786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Área de producción</a:t>
          </a:r>
          <a:endParaRPr lang="es-ES" sz="1800" kern="1200" dirty="0"/>
        </a:p>
      </dsp:txBody>
      <dsp:txXfrm>
        <a:off x="1880632" y="1312524"/>
        <a:ext cx="1180853" cy="1207496"/>
      </dsp:txXfrm>
    </dsp:sp>
    <dsp:sp modelId="{C1E8CFAB-93EE-43FB-82B9-1B256C5E09CD}">
      <dsp:nvSpPr>
        <dsp:cNvPr id="0" name=""/>
        <dsp:cNvSpPr/>
      </dsp:nvSpPr>
      <dsp:spPr>
        <a:xfrm>
          <a:off x="1843894" y="2753831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22 alumnos y 1 maestro</a:t>
          </a:r>
          <a:endParaRPr lang="es-ES" sz="1800" kern="1200" dirty="0"/>
        </a:p>
      </dsp:txBody>
      <dsp:txXfrm>
        <a:off x="1880632" y="2790569"/>
        <a:ext cx="1180853" cy="1207496"/>
      </dsp:txXfrm>
    </dsp:sp>
    <dsp:sp modelId="{BE1D3A8E-124E-4445-BAEB-77329ABE21CA}">
      <dsp:nvSpPr>
        <dsp:cNvPr id="0" name=""/>
        <dsp:cNvSpPr/>
      </dsp:nvSpPr>
      <dsp:spPr>
        <a:xfrm>
          <a:off x="3372608" y="0"/>
          <a:ext cx="1567912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SIMA</a:t>
          </a:r>
          <a:endParaRPr lang="es-ES" sz="3500" kern="1200" dirty="0"/>
        </a:p>
      </dsp:txBody>
      <dsp:txXfrm>
        <a:off x="3372608" y="0"/>
        <a:ext cx="1567912" cy="1274541"/>
      </dsp:txXfrm>
    </dsp:sp>
    <dsp:sp modelId="{F88DE048-2D9B-471C-8CE3-BE3627C6D33A}">
      <dsp:nvSpPr>
        <dsp:cNvPr id="0" name=""/>
        <dsp:cNvSpPr/>
      </dsp:nvSpPr>
      <dsp:spPr>
        <a:xfrm>
          <a:off x="3529399" y="1275786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Área de producción</a:t>
          </a:r>
          <a:endParaRPr lang="es-ES" sz="1800" kern="1200" dirty="0"/>
        </a:p>
      </dsp:txBody>
      <dsp:txXfrm>
        <a:off x="3566137" y="1312524"/>
        <a:ext cx="1180853" cy="1207496"/>
      </dsp:txXfrm>
    </dsp:sp>
    <dsp:sp modelId="{BE2AC72A-45E8-47B9-8AFC-8DF23607964B}">
      <dsp:nvSpPr>
        <dsp:cNvPr id="0" name=""/>
        <dsp:cNvSpPr/>
      </dsp:nvSpPr>
      <dsp:spPr>
        <a:xfrm>
          <a:off x="3529399" y="2753831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31 alumnos y 2 maestro</a:t>
          </a:r>
          <a:endParaRPr lang="es-ES" sz="1800" kern="1200" dirty="0"/>
        </a:p>
      </dsp:txBody>
      <dsp:txXfrm>
        <a:off x="3566137" y="2790569"/>
        <a:ext cx="1180853" cy="1207496"/>
      </dsp:txXfrm>
    </dsp:sp>
    <dsp:sp modelId="{CEDAD45B-23CD-44B8-8B57-B68EA8B354B1}">
      <dsp:nvSpPr>
        <dsp:cNvPr id="0" name=""/>
        <dsp:cNvSpPr/>
      </dsp:nvSpPr>
      <dsp:spPr>
        <a:xfrm>
          <a:off x="5058114" y="0"/>
          <a:ext cx="1567912" cy="42484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LA POZA</a:t>
          </a:r>
          <a:endParaRPr lang="es-ES" sz="3500" kern="1200" dirty="0"/>
        </a:p>
      </dsp:txBody>
      <dsp:txXfrm>
        <a:off x="5058114" y="0"/>
        <a:ext cx="1567912" cy="1274541"/>
      </dsp:txXfrm>
    </dsp:sp>
    <dsp:sp modelId="{840AC7CE-2602-48A9-8030-1B8540108DF1}">
      <dsp:nvSpPr>
        <dsp:cNvPr id="0" name=""/>
        <dsp:cNvSpPr/>
      </dsp:nvSpPr>
      <dsp:spPr>
        <a:xfrm>
          <a:off x="5214905" y="1275786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Área protegida</a:t>
          </a:r>
          <a:endParaRPr lang="es-ES" sz="1800" kern="1200" dirty="0"/>
        </a:p>
      </dsp:txBody>
      <dsp:txXfrm>
        <a:off x="5251643" y="1312524"/>
        <a:ext cx="1180853" cy="1207496"/>
      </dsp:txXfrm>
    </dsp:sp>
    <dsp:sp modelId="{81BFA105-3C50-4415-84D3-2E0887283E59}">
      <dsp:nvSpPr>
        <dsp:cNvPr id="0" name=""/>
        <dsp:cNvSpPr/>
      </dsp:nvSpPr>
      <dsp:spPr>
        <a:xfrm>
          <a:off x="5214905" y="2753831"/>
          <a:ext cx="1254329" cy="128097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14 alumnos y 1 maestro</a:t>
          </a:r>
          <a:endParaRPr lang="es-ES" sz="1800" kern="1200" dirty="0"/>
        </a:p>
      </dsp:txBody>
      <dsp:txXfrm>
        <a:off x="5251643" y="2790569"/>
        <a:ext cx="1180853" cy="1207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7166-DB1B-4296-90EF-35831D8FB1D6}">
      <dsp:nvSpPr>
        <dsp:cNvPr id="0" name=""/>
        <dsp:cNvSpPr/>
      </dsp:nvSpPr>
      <dsp:spPr>
        <a:xfrm rot="5400000">
          <a:off x="5268690" y="-207227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Proyectos de Innovación Tecnológica donde las IES se puedan involucrar</a:t>
          </a:r>
          <a:endParaRPr lang="es-MX" sz="1700" kern="1200" dirty="0"/>
        </a:p>
      </dsp:txBody>
      <dsp:txXfrm rot="-5400000">
        <a:off x="3064499" y="182671"/>
        <a:ext cx="5397248" cy="938115"/>
      </dsp:txXfrm>
    </dsp:sp>
    <dsp:sp modelId="{96318354-019D-4503-B945-75AE0CF5FFB6}">
      <dsp:nvSpPr>
        <dsp:cNvPr id="0" name=""/>
        <dsp:cNvSpPr/>
      </dsp:nvSpPr>
      <dsp:spPr>
        <a:xfrm>
          <a:off x="0" y="1968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Reunión COEPES</a:t>
          </a:r>
        </a:p>
      </dsp:txBody>
      <dsp:txXfrm>
        <a:off x="63437" y="65405"/>
        <a:ext cx="2937624" cy="1172645"/>
      </dsp:txXfrm>
    </dsp:sp>
    <dsp:sp modelId="{12BE3A61-6EF1-4BE3-858E-BC13B6B60F03}">
      <dsp:nvSpPr>
        <dsp:cNvPr id="0" name=""/>
        <dsp:cNvSpPr/>
      </dsp:nvSpPr>
      <dsp:spPr>
        <a:xfrm rot="5400000">
          <a:off x="5268690" y="-707775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Importancia del Sistema Educativo y su participación en la industria para fortalecer el campo laboral. Phoenix </a:t>
          </a:r>
          <a:endParaRPr lang="es-MX" sz="1700" kern="1200" dirty="0"/>
        </a:p>
      </dsp:txBody>
      <dsp:txXfrm rot="-5400000">
        <a:off x="3064499" y="1547166"/>
        <a:ext cx="5397248" cy="938115"/>
      </dsp:txXfrm>
    </dsp:sp>
    <dsp:sp modelId="{275D645D-3464-407E-9F40-186F404B6835}">
      <dsp:nvSpPr>
        <dsp:cNvPr id="0" name=""/>
        <dsp:cNvSpPr/>
      </dsp:nvSpPr>
      <dsp:spPr>
        <a:xfrm>
          <a:off x="0" y="1366464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Foro: Educación e Innovación </a:t>
          </a:r>
          <a:endParaRPr lang="es-MX" sz="2800" kern="1200" dirty="0"/>
        </a:p>
      </dsp:txBody>
      <dsp:txXfrm>
        <a:off x="63437" y="1429901"/>
        <a:ext cx="2937624" cy="1172645"/>
      </dsp:txXfrm>
    </dsp:sp>
    <dsp:sp modelId="{E7585057-4B3F-4604-B56F-28F3C617D3BE}">
      <dsp:nvSpPr>
        <dsp:cNvPr id="0" name=""/>
        <dsp:cNvSpPr/>
      </dsp:nvSpPr>
      <dsp:spPr>
        <a:xfrm rot="5400000">
          <a:off x="5268690" y="65672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Instalación del Sub Comité Regional SEC-ISEA el cual tuvo como principal objetivo beneficiar a más de 3,000 estudiantes de Educación Media Superior y superior. </a:t>
          </a:r>
          <a:endParaRPr lang="es-MX" sz="1700" kern="1200" dirty="0"/>
        </a:p>
      </dsp:txBody>
      <dsp:txXfrm rot="-5400000">
        <a:off x="3064499" y="2911661"/>
        <a:ext cx="5397248" cy="938115"/>
      </dsp:txXfrm>
    </dsp:sp>
    <dsp:sp modelId="{743C42E4-A15B-4BF6-AFC7-E8B7426137A8}">
      <dsp:nvSpPr>
        <dsp:cNvPr id="0" name=""/>
        <dsp:cNvSpPr/>
      </dsp:nvSpPr>
      <dsp:spPr>
        <a:xfrm>
          <a:off x="0" y="2730959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Subcomité Regional SEC-ISEA</a:t>
          </a:r>
          <a:endParaRPr lang="es-MX" sz="2800" b="1" kern="1200" dirty="0"/>
        </a:p>
      </dsp:txBody>
      <dsp:txXfrm>
        <a:off x="63437" y="2794396"/>
        <a:ext cx="2937624" cy="1172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7166-DB1B-4296-90EF-35831D8FB1D6}">
      <dsp:nvSpPr>
        <dsp:cNvPr id="0" name=""/>
        <dsp:cNvSpPr/>
      </dsp:nvSpPr>
      <dsp:spPr>
        <a:xfrm rot="5400000">
          <a:off x="5268690" y="-207227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Análisis de los ejes rectores de las Universidades BIS, Nivel de inglés de los estudiantes acorde al cuatrimestre que cursan, Competencia lingüística y pedagógica de los docentes, Competencia lingüística del personal directivo y administrativo. </a:t>
          </a:r>
          <a:endParaRPr lang="es-MX" sz="1500" kern="1200" dirty="0"/>
        </a:p>
      </dsp:txBody>
      <dsp:txXfrm rot="-5400000">
        <a:off x="3064499" y="182671"/>
        <a:ext cx="5397248" cy="938115"/>
      </dsp:txXfrm>
    </dsp:sp>
    <dsp:sp modelId="{96318354-019D-4503-B945-75AE0CF5FFB6}">
      <dsp:nvSpPr>
        <dsp:cNvPr id="0" name=""/>
        <dsp:cNvSpPr/>
      </dsp:nvSpPr>
      <dsp:spPr>
        <a:xfrm>
          <a:off x="0" y="1968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Reunión de Rectores de Universidades Tecnológicas BIS </a:t>
          </a:r>
        </a:p>
      </dsp:txBody>
      <dsp:txXfrm>
        <a:off x="63437" y="65405"/>
        <a:ext cx="2937624" cy="1172645"/>
      </dsp:txXfrm>
    </dsp:sp>
    <dsp:sp modelId="{12BE3A61-6EF1-4BE3-858E-BC13B6B60F03}">
      <dsp:nvSpPr>
        <dsp:cNvPr id="0" name=""/>
        <dsp:cNvSpPr/>
      </dsp:nvSpPr>
      <dsp:spPr>
        <a:xfrm rot="5400000">
          <a:off x="5268690" y="-707775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Primera Asamblea Ordinaria COEPES 2018, en la que participé activamente y donde se dieron importantes acuerdos en beneficio de nuestra comunidad estudiantil.</a:t>
          </a:r>
          <a:endParaRPr lang="es-MX" sz="1500" kern="1200" dirty="0"/>
        </a:p>
      </dsp:txBody>
      <dsp:txXfrm rot="-5400000">
        <a:off x="3064499" y="1547166"/>
        <a:ext cx="5397248" cy="938115"/>
      </dsp:txXfrm>
    </dsp:sp>
    <dsp:sp modelId="{275D645D-3464-407E-9F40-186F404B6835}">
      <dsp:nvSpPr>
        <dsp:cNvPr id="0" name=""/>
        <dsp:cNvSpPr/>
      </dsp:nvSpPr>
      <dsp:spPr>
        <a:xfrm>
          <a:off x="0" y="1366464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Primera Asamblea Ordinaria COEPES 2018</a:t>
          </a:r>
          <a:endParaRPr lang="es-MX" sz="2500" kern="1200" dirty="0"/>
        </a:p>
      </dsp:txBody>
      <dsp:txXfrm>
        <a:off x="63437" y="1429901"/>
        <a:ext cx="2937624" cy="1172645"/>
      </dsp:txXfrm>
    </dsp:sp>
    <dsp:sp modelId="{E7585057-4B3F-4604-B56F-28F3C617D3BE}">
      <dsp:nvSpPr>
        <dsp:cNvPr id="0" name=""/>
        <dsp:cNvSpPr/>
      </dsp:nvSpPr>
      <dsp:spPr>
        <a:xfrm rot="5400000">
          <a:off x="5268690" y="65672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Primera sesión de la Comisión Estatal de Productividad, la cual estuvo encabezada por la Lic. Claudia </a:t>
          </a:r>
          <a:r>
            <a:rPr lang="es-MX" sz="1500" kern="1200" dirty="0" err="1" smtClean="0"/>
            <a:t>Pavlovich</a:t>
          </a:r>
          <a:r>
            <a:rPr lang="es-MX" sz="1500" kern="1200" dirty="0" smtClean="0"/>
            <a:t> Arellano, gobernadora del Estado de Sonora.</a:t>
          </a:r>
          <a:endParaRPr lang="es-MX" sz="1500" kern="1200" dirty="0"/>
        </a:p>
      </dsp:txBody>
      <dsp:txXfrm rot="-5400000">
        <a:off x="3064499" y="2911661"/>
        <a:ext cx="5397248" cy="938115"/>
      </dsp:txXfrm>
    </dsp:sp>
    <dsp:sp modelId="{743C42E4-A15B-4BF6-AFC7-E8B7426137A8}">
      <dsp:nvSpPr>
        <dsp:cNvPr id="0" name=""/>
        <dsp:cNvSpPr/>
      </dsp:nvSpPr>
      <dsp:spPr>
        <a:xfrm>
          <a:off x="0" y="2730959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Primera sesión de la Comisión Estatal de Productividad</a:t>
          </a:r>
          <a:endParaRPr lang="es-MX" sz="2500" kern="1200" dirty="0"/>
        </a:p>
      </dsp:txBody>
      <dsp:txXfrm>
        <a:off x="63437" y="2794396"/>
        <a:ext cx="2937624" cy="11726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7166-DB1B-4296-90EF-35831D8FB1D6}">
      <dsp:nvSpPr>
        <dsp:cNvPr id="0" name=""/>
        <dsp:cNvSpPr/>
      </dsp:nvSpPr>
      <dsp:spPr>
        <a:xfrm rot="5400000">
          <a:off x="5268690" y="-207227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La UTGuaymas participó en el Encuentro Red Sonora-CONOCER, el cual se llevó a cabo en las instalaciones de la Universidad Estatal de Sonora</a:t>
          </a:r>
          <a:endParaRPr lang="es-MX" sz="1500" kern="1200" dirty="0"/>
        </a:p>
      </dsp:txBody>
      <dsp:txXfrm rot="-5400000">
        <a:off x="3064499" y="182671"/>
        <a:ext cx="5397248" cy="938115"/>
      </dsp:txXfrm>
    </dsp:sp>
    <dsp:sp modelId="{96318354-019D-4503-B945-75AE0CF5FFB6}">
      <dsp:nvSpPr>
        <dsp:cNvPr id="0" name=""/>
        <dsp:cNvSpPr/>
      </dsp:nvSpPr>
      <dsp:spPr>
        <a:xfrm>
          <a:off x="0" y="1968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Encuentro Red Sonora-CONOCER</a:t>
          </a:r>
          <a:endParaRPr lang="es-MX" sz="2500" kern="1200" dirty="0" smtClean="0"/>
        </a:p>
      </dsp:txBody>
      <dsp:txXfrm>
        <a:off x="63437" y="65405"/>
        <a:ext cx="2937624" cy="1172645"/>
      </dsp:txXfrm>
    </dsp:sp>
    <dsp:sp modelId="{12BE3A61-6EF1-4BE3-858E-BC13B6B60F03}">
      <dsp:nvSpPr>
        <dsp:cNvPr id="0" name=""/>
        <dsp:cNvSpPr/>
      </dsp:nvSpPr>
      <dsp:spPr>
        <a:xfrm rot="5400000">
          <a:off x="5268690" y="-707775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se abordan los temas en Automotriz, Aeroespacial, Minero, Construcción, Maquila, Eléctrico-Electrónico, Dispositivos Médicos, Energía Renovable, Agroindustrial y Turismo. </a:t>
          </a:r>
          <a:endParaRPr lang="es-MX" sz="1500" kern="1200" dirty="0"/>
        </a:p>
      </dsp:txBody>
      <dsp:txXfrm rot="-5400000">
        <a:off x="3064499" y="1547166"/>
        <a:ext cx="5397248" cy="938115"/>
      </dsp:txXfrm>
    </dsp:sp>
    <dsp:sp modelId="{275D645D-3464-407E-9F40-186F404B6835}">
      <dsp:nvSpPr>
        <dsp:cNvPr id="0" name=""/>
        <dsp:cNvSpPr/>
      </dsp:nvSpPr>
      <dsp:spPr>
        <a:xfrm>
          <a:off x="0" y="1366464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Expo </a:t>
          </a:r>
          <a:r>
            <a:rPr lang="es-MX" sz="2500" b="1" kern="1200" dirty="0" err="1" smtClean="0"/>
            <a:t>Businnes</a:t>
          </a:r>
          <a:r>
            <a:rPr lang="es-MX" sz="2500" b="1" kern="1200" dirty="0" smtClean="0"/>
            <a:t> Arizona-Sonora</a:t>
          </a:r>
          <a:endParaRPr lang="es-MX" sz="2500" kern="1200" dirty="0"/>
        </a:p>
      </dsp:txBody>
      <dsp:txXfrm>
        <a:off x="63437" y="1429901"/>
        <a:ext cx="2937624" cy="1172645"/>
      </dsp:txXfrm>
    </dsp:sp>
    <dsp:sp modelId="{E7585057-4B3F-4604-B56F-28F3C617D3BE}">
      <dsp:nvSpPr>
        <dsp:cNvPr id="0" name=""/>
        <dsp:cNvSpPr/>
      </dsp:nvSpPr>
      <dsp:spPr>
        <a:xfrm rot="5400000">
          <a:off x="5268690" y="656720"/>
          <a:ext cx="1039615" cy="54479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Participación en las mesas de trabajo previas a lo que será la plenaria de la comisión. Los comités definieron planes de acción y logros, así como acuerdos de cooperación entre ambas naciones.</a:t>
          </a:r>
          <a:endParaRPr lang="es-MX" sz="1500" kern="1200" dirty="0"/>
        </a:p>
      </dsp:txBody>
      <dsp:txXfrm rot="-5400000">
        <a:off x="3064499" y="2911661"/>
        <a:ext cx="5397248" cy="938115"/>
      </dsp:txXfrm>
    </dsp:sp>
    <dsp:sp modelId="{743C42E4-A15B-4BF6-AFC7-E8B7426137A8}">
      <dsp:nvSpPr>
        <dsp:cNvPr id="0" name=""/>
        <dsp:cNvSpPr/>
      </dsp:nvSpPr>
      <dsp:spPr>
        <a:xfrm>
          <a:off x="0" y="2730959"/>
          <a:ext cx="3064498" cy="129951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Reunión PIMA </a:t>
          </a:r>
          <a:r>
            <a:rPr lang="es-MX" sz="2500" b="1" kern="1200" dirty="0" err="1" smtClean="0"/>
            <a:t>Community</a:t>
          </a:r>
          <a:r>
            <a:rPr lang="es-MX" sz="2500" b="1" kern="1200" dirty="0" smtClean="0"/>
            <a:t> College Arizona</a:t>
          </a:r>
          <a:endParaRPr lang="es-MX" sz="2500" kern="1200" dirty="0"/>
        </a:p>
      </dsp:txBody>
      <dsp:txXfrm>
        <a:off x="63437" y="2794396"/>
        <a:ext cx="2937624" cy="117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478E1228-ACCC-4677-88B7-72C183C3B76D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0563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75071"/>
            <a:ext cx="5584190" cy="4144804"/>
          </a:xfrm>
          <a:prstGeom prst="rect">
            <a:avLst/>
          </a:prstGeom>
        </p:spPr>
        <p:txBody>
          <a:bodyPr vert="horz" lIns="92519" tIns="46259" rIns="92519" bIns="4625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54B97844-0317-4CD3-8CA1-F01EC9AD47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93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4148-D382-4A8C-A3C8-6092A24139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A515-96C4-4B78-A3B0-AA1B99984B2A}" type="datetimeFigureOut">
              <a:rPr lang="es-MX" smtClean="0"/>
              <a:pPr/>
              <a:t>29/05/2018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2D66-71D6-46CD-A780-CCCD1BF602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12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diagramColors" Target="../diagrams/colors5.xml"/><Relationship Id="rId5" Type="http://schemas.openxmlformats.org/officeDocument/2006/relationships/image" Target="../media/image20.emf"/><Relationship Id="rId10" Type="http://schemas.openxmlformats.org/officeDocument/2006/relationships/diagramQuickStyle" Target="../diagrams/quickStyle5.xml"/><Relationship Id="rId4" Type="http://schemas.microsoft.com/office/2007/relationships/hdphoto" Target="../media/hdphoto2.wdp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681030"/>
          </a:xfrm>
        </p:spPr>
        <p:txBody>
          <a:bodyPr>
            <a:normAutofit fontScale="55000" lnSpcReduction="20000"/>
          </a:bodyPr>
          <a:lstStyle/>
          <a:p>
            <a:r>
              <a:rPr lang="es-MX" sz="3600" b="1" dirty="0" smtClean="0"/>
              <a:t>INFORME DEL RECTOR</a:t>
            </a:r>
          </a:p>
          <a:p>
            <a:r>
              <a:rPr lang="es-MX" sz="3600" b="1" dirty="0" smtClean="0"/>
              <a:t>Enero – Abril 2018</a:t>
            </a:r>
            <a:endParaRPr lang="es-MX" sz="3600" b="1" dirty="0"/>
          </a:p>
        </p:txBody>
      </p:sp>
      <p:pic>
        <p:nvPicPr>
          <p:cNvPr id="5" name="4 Imagen" descr="LOGO ANIV XXV UU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467" y="0"/>
            <a:ext cx="1037517" cy="936000"/>
          </a:xfrm>
          <a:prstGeom prst="rect">
            <a:avLst/>
          </a:prstGeom>
        </p:spPr>
      </p:pic>
      <p:pic>
        <p:nvPicPr>
          <p:cNvPr id="6" name="5 Imagen" descr="Logo-S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3922" y="71414"/>
            <a:ext cx="4168672" cy="792000"/>
          </a:xfrm>
          <a:prstGeom prst="rect">
            <a:avLst/>
          </a:prstGeom>
        </p:spPr>
      </p:pic>
      <p:pic>
        <p:nvPicPr>
          <p:cNvPr id="7" name="6 Imagen" descr="LogoSEPh.jpg"/>
          <p:cNvPicPr>
            <a:picLocks noChangeAspect="1"/>
          </p:cNvPicPr>
          <p:nvPr/>
        </p:nvPicPr>
        <p:blipFill>
          <a:blip r:embed="rId5" cstate="print"/>
          <a:srcRect t="23958" b="36458"/>
          <a:stretch>
            <a:fillRect/>
          </a:stretch>
        </p:blipFill>
        <p:spPr>
          <a:xfrm>
            <a:off x="1" y="28670"/>
            <a:ext cx="3060089" cy="936000"/>
          </a:xfrm>
          <a:prstGeom prst="rect">
            <a:avLst/>
          </a:prstGeom>
        </p:spPr>
      </p:pic>
      <p:pic>
        <p:nvPicPr>
          <p:cNvPr id="10" name="9 Imagen" descr="SONORAUnidosLogramosM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8938" y="6174586"/>
            <a:ext cx="2194632" cy="576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0" y="1859526"/>
            <a:ext cx="8824724" cy="20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6660232" y="220486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 smtClean="0"/>
              <a:t>Total beneficiados:</a:t>
            </a:r>
          </a:p>
          <a:p>
            <a:pPr algn="ctr"/>
            <a:endParaRPr lang="es-MX" sz="2800" b="1" u="sng" dirty="0" smtClean="0"/>
          </a:p>
          <a:p>
            <a:pPr algn="ctr"/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</a:rPr>
              <a:t>81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alumnos y </a:t>
            </a:r>
          </a:p>
          <a:p>
            <a:pPr algn="ctr"/>
            <a:r>
              <a:rPr lang="es-MX" sz="44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 maestros </a:t>
            </a:r>
            <a:endParaRPr lang="es-MX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16381" y="652645"/>
            <a:ext cx="29112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VISITAS</a:t>
            </a:r>
            <a:endParaRPr lang="es-ES" sz="48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4099469"/>
              </p:ext>
            </p:extLst>
          </p:nvPr>
        </p:nvGraphicFramePr>
        <p:xfrm>
          <a:off x="32608" y="1556793"/>
          <a:ext cx="66276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9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688632" cy="504056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EVENTOS DESTACADOS</a:t>
            </a:r>
            <a:endParaRPr lang="es-MX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2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" name="AutoShape 2" descr="Resultado de imagen para CONVEN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ONVEN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60046487"/>
              </p:ext>
            </p:extLst>
          </p:nvPr>
        </p:nvGraphicFramePr>
        <p:xfrm>
          <a:off x="307975" y="1700808"/>
          <a:ext cx="851249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5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688632" cy="504056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EVENTOS DESTACADOS</a:t>
            </a:r>
            <a:endParaRPr lang="es-MX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2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" name="AutoShape 2" descr="Resultado de imagen para CONVEN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ONVEN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0173389"/>
              </p:ext>
            </p:extLst>
          </p:nvPr>
        </p:nvGraphicFramePr>
        <p:xfrm>
          <a:off x="307975" y="1700808"/>
          <a:ext cx="851249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688632" cy="504056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EVENTOS DESTACADOS</a:t>
            </a:r>
            <a:endParaRPr lang="es-MX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2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" name="AutoShape 2" descr="Resultado de imagen para CONVEN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ONVEN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22546202"/>
              </p:ext>
            </p:extLst>
          </p:nvPr>
        </p:nvGraphicFramePr>
        <p:xfrm>
          <a:off x="307975" y="1700808"/>
          <a:ext cx="851249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688632" cy="504056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EVENTOS DESTACADOS</a:t>
            </a:r>
            <a:endParaRPr lang="es-MX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2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" name="AutoShape 2" descr="Resultado de imagen para CONVEN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ONVEN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58399942"/>
              </p:ext>
            </p:extLst>
          </p:nvPr>
        </p:nvGraphicFramePr>
        <p:xfrm>
          <a:off x="307975" y="1700808"/>
          <a:ext cx="851249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460375" y="1844824"/>
            <a:ext cx="2666173" cy="504056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CONVENIOS</a:t>
            </a:r>
            <a:endParaRPr lang="es-MX" sz="36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2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QEhUUEBQUFRUXGR8VGRcXFxwaGBsbGBgdGx4cHB4dHCggHCIlIBsXITEiJik3MC4uGB8zODMsOSgtLiwBCgoKDg0OGxAQGzQkICUsLC0sLC0tLCwsLC8sLC0sLCwsLCwsLC0sLCwsLCwsLCwsLCwsLCw0LCwsLCwsLCwsLP/AABEIAKsBJgMBEQACEQEDEQH/xAAcAAEAAgMBAQEAAAAAAAAAAAAABgcDBAUIAgH/xABKEAACAQMCBAMEAw0FBwMFAAABAgMABBESIQUGBzETQVEiMmFxFIGRIzVCUmJyc4KhorGysxU0dJLBCCQzU8PS4WOjwiU2Q4OE/8QAGgEBAAMBAQEAAAAAAAAAAAAAAAECAwQFBv/EADkRAAIBAgMECAUDAwQDAAAAAAABAgMRBCExBRJBURNhcYGRobHRIjLB4fAzNEIUI3IVUsLxJGKi/9oADAMBAAIRAxEAPwC8aAUAoBQCgFAKAUAoBQCgFAKAUAoBQCgFAKAUAoCuOtXMzWltHBBIUlnbcqSGEae8QRuuWKj4jVXpbNw6qTcpK6XqUm7H30T49JdWkkc7tI8MmkMxLNocalyScnB1gfAAeVNp0Y06icVZNeYg7osSvNLigFAKAUAoBQCgFAKAUAoBQCgFAKAUAoBQCgFAKAUAoBQCgFAKAUAoBQCgFAfjMAMnYDcmgKv5i6r6pRbcJi+kysdAcglCfyFGC47nVkLtncb16tHZto79d2X5ry9SjnwRpP0qu77XccSvMXLjZVUMqY7KTkDA/FUDG+571dbRp0rQpQ+H8/MyNxvU43RDiBtr+a2l9kyoVwf+ZAx9n7DL/lrfacN+iprh6P8AERB5l714BqKAh3VfjrWXD5DGxWWUiFCNiC+SxBG4IQOQfI4rtwFFVayvos3+dpWTsjg9DeYXuIZreZ2doWDoXJZtDgjGTucMp/zit9qUFCSnFWv6oiDLPryy4oBQCgFAKAUAoBQCgFAKAUAoBQCgFAKAUAoBQCgFAKAUAoBQCgFAUv1n52LM1hbNhV/vDDzPfwh8B3b12XyYV7ezcJZdLPu9/bx5Gc5cCXdLOS14fAJZl/3qVcuT3jU7iMenkW9T8AK48di3Wnux+VefX7FoxsTquAsUH1I5UurO/e7tEkMbv46SRKWMchOWDAAke1lskYIbHqK+gwWJp1KKpzeays+KMpJp3J5086jjiL/R7iPwrkKTt7j6fewDureek+h32rz8ZgXRW/F3j6fnMtGVywK88uee+sXM4vbsRRNmG3yoI7NIffPxAwFHybyNfRbOw/RU956y9OHv4GU3dkY5V5hl4dcLcQ4JAKsh7OhxlT6dgQfIgd+x669CNaG5L/oqnYsXjnWkvDps4GimOxeQqyp8VA94+mQB8D2rzKWyrSvUlddRdz5E86c82f2na63AWaM+HKo7asZDD4MN/gcjyrgxmG6CpZaPQtF3RKq5CwoBQCgFAKAUAoBQCgFAKAUAoBQCgFAKAUAoBQCgFAKAUAoCHdS+cl4Zb4Qg3MoKxL30+sjD0Xy9TgeuOzBYV155/KtfYrKViuekXJjXcwvbkEwxtrTVuZpc51b91U7k+bY74NentDFKnHooavXqX55FIRvmXvXgGooBQFDdS9fDONJdxL72icDsGIHhyLn4gb/n5r38FavhXTl1r6oyllK5n5z6uNcxeDYpJAHGHkcjxMHuqaSQPzs59AO9Vw2zFCW9Ud+S4d4c76FXgV6xQVAFAW7/ALPkbarxvwcRL82HiH9gP7RXj7XatBdv0NKZcteKaCgFAKAUAoBQCgFAKAUAoBQCgFAKAUAoBQCgFAKAUAoBQHC5y5pi4ZbmaXdj7McYPtSN6D0HqfIfUD0YbDyrz3Y975EN2IPy30/lv5Tfcbyzvhlt+wVfwQ/oB5Rg/nEkkV3VsbGlHosPouPt7+BRRvmy04owgCqAqgYAAwABsAAOwryW75s0PqgFAKA5HMfLNtxFFS7j1hTlSCVZSe+GUg7+Y7HA9K2o4ipRd4OxDSZE7no5w9h7BuI/isuf51auuO1K61s+72sV3ERzjHRNgCbS5DHySZcZ/XT/ALa6ae1l/OPh7P3IcORWPGuDz2UpiuY2jcb4PYj1UjZh8RXq06sKsd6DuijVjRq5BevRLjFp9G+jRErcAmSRXxmQnHtJjuoAVcdxjfvk+DtOlU6Tffy8OrtNYNWLNryy4oBQCgFAKAUAoBQCgFAKAUAoBQCgFAKAUAoBQCgFAKAj/OHN9vwyLXMdTkfc4lPtuf8ARfVjsPicA9GHw068rR04vkQ3YrHp3K/GuKvdXuG8BNccf4CEthAoPkuGbPctg16mMSw2HVOnx1fPn+cjOObuy7q8M1FAKAUAoBQCgFARXqRyyvEbN1CgzRgyQnz1Ae78mHsn5g+QrrweIdGqnweT/OorJXR5mBzX1BiZ7S6eF1kiYo6HUrDuCPOqyipJxlowel+n/NK8TtFl2Eq+xMo7BwAcj8lgQR88dwa+YxeHdCpu8OHYbRd0SWuUsKAUAoBQCgFAKAUAoBQCgFAKAUAoBQCgFAKAUBhu7pIUaSVlRFGpmY4AA8yamMXJ2WoKa5u6xSOWj4auhO3juuXPxRDso+LZPwFe3h9lpZ1c+pfV+3iZufIq68u5JnMkztI7d2cksfrP8PKvVjGMVaKsjM7nIfM54ZdrNgtGw8OVR3KEg5HlqUgEZ+I2zmsMVh1Xp7vHVExdmek+D8WhvIlltpFkRvMeR9CO6keYO4r5ipTlTluzVmbJ3N2qEigFAKAUAoBQCgPPPVfk17G4eeJSbaZiwIG0btuyN6AnJX548t/o8BilVgoP5l5oxlGxA67ypOOj/HfonEEjY4jufuLemvvGfnqyv/7DXDtGj0lFtaxz9/fuLQdmeiq+bNhQCgFAKAUAoBQCgFAKAUAoBQCgFAKAUAoBQCgKQ6381eLKLKFvYiIabB2aTuqH1Cjcj1I81r3dmYfdj0stXp2c+8ym+BVleqUFAZbW3eVwkSs7tsqoCzH5Ab1EpKKu8kC+OkXJU3DllmuTpkmCjwgc6QpJy5Gxbfy7DO5zt4G0MXCs1GGi4msI2LFrzS4oBQCgFAKAUAoDFc26SoySKrowwysAVIPkQdiKlScXdagrHmTo1DKS9jKYD38NwXj+o51L+35V6lHas45VFfr4lHDkQK+6ccUtGDpD4hQh1eBg+CpyCFOH2IB92vRhjsPUVm7X4P8ALeZTdaLFs+raRIo4laXVtJ2Y+EfDJ9RqKsM+mDj1PevNlsxyf9qaku3Mvv8AMkfAeoNheuI4Z8SN2SRWQn4LqGGPwBzXLVwVakryjl4kqSZKK5SwoBQCgFAKAUAoBQCgFAKAUAoBQCgPmSQKCWIAG5JOAPmaJX0BE+KdSuG25INysjDyiVpP3lBX9tdlPAYiee7bty9SrkiCc09ZWkUx8PiaPO3jS41j81ASAfiSflXfQ2Wk71XfqXuVc+RU7uSSWJJJJJJySTuSSe5+NeulwRmdXgfLV3fH/dYJJB214xGP12wv1ZzWVWvTpfPK3r4EpNlkcvdFScNfz4/9OD/WRh/BfrrzK21lpSXe/Yuocyz+A8uW1ium1hSPPdgMu35zHLN9ZryqtepVd5u5dJI6tZEigFAKAUAoBQCgFAKAUAoD8ZQRgjIPkaAqjql06j8NrywTw5I/bkjj2DAbl0A91177d8Hz7+vgcc97o6runo36dhnKPFEu6c81rxK0Viw8eMBJl89QHv49G7g9u48jXHjMM6FRrg9PzqLRd0SquQsKAUAoBQCgFAKAUBo8a4vDZwtNcuI417k+Z8gB3JPkBV6dOVSW7BXZDdin+P8APHFeIkjh1tcwweTJExkYepkwVX5Kc/lGvapYTDUf1ZJvty8PfwM3JvQhVzb8Ttn8WRb+Nhv4jeMPtft+2u2Lw81urdfVkVzJdyr1jniwl8ouE/5iaVlHzGyP+w/E1yV9lwlnTyfLh7+pZT5k1m6wcOVNSmZ2/EERDfa2F/bXCtmV27O3iW30Q/jnWid8rZwJCPx5D4j/AFKMKp+equylsqC/Ud+zL88irnyIBxHjF3xB8TSzXDeSDLD6o1GkfUK9GFKnRV4pR6/uyt2zr8L6dcSuMabZo1P4UxEY+w+3+7WNTHUIayv2Z/bzJUWTDhXRNzvd3SqPNYVz+++P5a4qm1l/CPj7L3LKmS7lbkfhEZPgCK6dPeZ5FmKn4qPYU/qiuOvi8S/mvFPqt9yyjElY4vbL7PjwDG2PEQYx5YzXH0c9bMm6N+qEigFAKAUAoBQCgFAKAUAoBQCgFADQHm7qDwJ+E37G3Z4o5MyQtGxQgE+0gK491vL0KV9NhKyxFH4s2snf17/cxkrMujprx97+willOZQWjkPbLIcasDsSukn514eNoqlWcY6ao0i7olNcpYUAoDz31O5iuo+KXKQ3VzGilAESZ1UfcUJwFYAZJJ+uvosDQpvDxcopvPgubMZN3O30V5omku5ILmeWUSR6k8WRnw0Z3C6icZVidvxKw2nh4RpqcIpWfBW1LQeZa/MfFBZ2s9wf/wAUbOB6kD2R9ZwPrryKNPpKiguLLt2R5lHNN953t3n/ABEn/dX1P9PR/wBi8EY3Zf3Si9kn4XA8zvI+ZAXdizHEzgZJOTgYH1V89j4RjiJKKssvRGsdCTS2Uburuisy+6zAErnvpz7udu3fFcqk0rJljYqoFAcziHL1pcbz20Eh9XjUn7SM1rCvUh8smu8iyZxLjpnwt+9oo/MeRP5XFbrH4hfy9H6kbqMll054ZDutpG36QtL/AFGaoljsRLWXhl6DdRI7S0jiXTEiRr6IoUfYBXLKTk7t3LGeoBwOfeHTXXD7iG2/4rphRnGrDAsmew1KCu+3tV0YSpGnWjKeif4+4iSuiqOlPKN9DxCOaSGSCKMOJC406gUKhAPw/aKn09nOcgV6+PxVGVFxTu3p+cDOMXcgN+o+lybD+8N/VNehF/2l2fQpxPWlfIHQKAUAoBQCgFAKAUAoBQCgFAKAUAoCN8+8qpxS1MRwsinXE5/BcDG+PwSNj9vcCunC4l0Km9w4kSV0Vz0r5lThTz2HEQbdjLrDPsqsVVSGPYAhVKv7pBO42z6ePw7rqNWlnl+fdamcXbJl0qwIyNwdwa8M1P2gFAeY+oD6+LXX6YL9gVf9K+owitho9nuYy1Mpk/svjRPurDdH6onY/wDSeot0+Ftzj5r7oaMsnrxxXw7OK3U7zyZI/Iiwx/fMdeZsqneo58l6/a5ebyKo4xwrwLKxkIw1x48p/NDRon1YGr9avXp1N6rNcrL1uZtZFrdOL6WLgEkluFaWLxmVWBIJVi+MAg9s+deRjYRljEpaOxpH5SIjiPMV4PET6UFO40okS4/JBAJHx3rs3MDTydvFsreTMHBupfELGbReM8yqdMkUqgSL66TgEN8GyD9eatUwFCrG9PLk1oQpNalsc587xWFmlwmJWmAMC5wG1KG1Hz0gEE/MDzryMNhJVajg8ra/nM0crIpgc78Xu5T4M07N73hwR5AH5qqTj4nPzr2/6TDU4/El2t/cz3mzbv8AqfxPQkRkMMsZYSN4SBnzp0h0dDpZcN2AzqG21Vhs/D3crXT0z07LMb7JDac53x4HPdNcEzrdCNZNEeQhEeRjRp7s3lneuaWFo/1caajlu3tnrmW3nu3NvpBzdeX13JHdzmVFhLhSka+14iDOVQHsT9tU2jhqVKmnCNnfr5MQbbzOx1k5iubCK3a0lMRd2ViFRsgLke+prHZtCnVlJTV7ImbaOFyrzjezcK4jPLOWlhx4b6Ixp9nPYIAfrFb4jC0o4inBLJ668yFJ2ZqdMedr+74hHDc3BkjZXJUpGN1UkbqgPf41fHYSjTouUI2eXP3IjJtlcX/97k/xDf1TXpR/TXYvQrxLp6pcf4lbzwwcPU6ZULZji8SXUrYYbgqFwyb6fM714mBo4ecHKrwfF2RpJvgQPiXEOP2i+NcPdomd2OhlGe2oAEL6bjFehCGCqPdik33lPiRO+lXUGS/Zra70mZV1pIo0+IoIDBgNgwyDtsQTsMb+fj8FGit+GnLkXjK+TIrzn1QuprhoeHsYo1fw1KKGllYHTkZBwCfdCjPbffA68Ns+nGClVzevUvziVc3wMVnecwwSxBzdASOqZkRZEGtgPawDpG/qKmUcDKLtbJPRtD4i+q8A1FAKAUAoBQCgFAKAUAoBQEf5s5OteJoBcIQ6jCyptIvwz5j8kgiujD4qpQfwvu4ENJkFtuR+McOOOG3qPF5RyZA+WhlZR81IrvljMLW/VhZ8175edym7JaHSi41zDHtJw+2l+KSKn8ZT/Cs3SwMtKjXar/Qm8uRJuW+L30xIvLA22BkMJ45AxyNsA5H/AIrlrUqUf0573c0WTfE8/wDFvunFpfPVfMPqNyR/CvoYZYdf4/8AExepJeuvC/Dv1lA9m4iGfi8fsN+6Y65tl1L0t3k/X8ZaazOLzbxh+KzWSIcv4EMHw8Zzh/3iv2Vth6Sw8Zt6Xb7loQ3clXXOxW3ThsUYwsccsa/JBCBXJsubm6knxafqTNaG70x5mi4fwaaabJCXLIqD3nZo42Cj7Sc+QBPlVMdh5VsTGMeK+rJi7I4bdROL8Ql0WK6PPRBGHIHqzuCB8/ZFbrA4WjG9Tzf0X3I3m9CIc1R3a3Lf2iG+kFVZtWjJGMKfY9nsMfVXZQdJw/tfL3/Uq78Toc53TNDwxCcqlijD5vI6n9kafZWeGilKo/8A2f55kvgWx0OskTh3iKBrlkcufP2G0KPkAM4/KPrXkbUm3X3XokvcvDQiPX22Vbq2cABniYMfXQw05+Wo12bJk3TkuTKz1ObZ/wD21P8A4xf+lWsv30f8fcfxNvoJ/f5v8Of6sdU2r+iu36MQ1O//ALQX/BtP0j/yVz7I+afZ9SahGuSPvJxf5D+QV1Yr91S/OJC+Vmj0a++sX5kn8hq+0v277URDUjF//e5P8Q39U11R/TXYvQjiXP1G6nGxlNtZorzKBrd8lEJGQoAILNgg98DI77geLg9n9LHfm8uC5mkpWyRBrzinHL21llfxTamNmc+HFGhjCksRkBmGM7jPwrvjTwdKooq29fLNt39Cl5NGh0lbHF7XHmZB/wCxJWmP/bS7vVCOpi5u5RueEzlgr+Er64Z1BKgBspqP4LDbY9yNs1OHxVPEQs9eK9e4NNEs5X6ySoypxBFdOxmjGlx+UyjZvjpx8Ae1cdfZUXnSdnyZKnzLrjkDAMpBBGQR2IPYivDatkan1QCgFAKAUAoBQCgFAKAUAoBQCgFAeXOHHxOKxnvqvlP23INfVzyw7/x/4mHEtvrrwzxbBZh3gkBJ/Ik9g/vFD9VePsupu1t3mvTM0msivujHCvpPElc7rbq0p9NRGhR+8W/Ur0dpVNyg1xeX1KQV2S3/AGgo/udm3o8i/wCZVP8A8a49kP4prqRaoQO1spJeDStGCRBeCVwPJWgCavkDjPoCT5V6EpqOKSfGNl4leBtdN+eF4SZg8JlWXScoQGBTVgb7EHV9XxzVMbg3iLWdrCMrHE5u46/ELlrmRNHiAaFGSAi5UYYgatw2T65Hlit8PRVGnuJ3tr2kN3dyW808uPNwfh95CpbwYPDlAG4TOQ3yU6s/n57A1x0K6jialOXF5dv3LNZJnK5E6hTcKV4xGs0TnXoLFCrYAJVgDsQBkY8vLfO2KwMa7TbsyIysc/nTmOfiUq3E6aEIKRKM6Qqn2sE+8ckZPyHlWmGoQoRcIu74kN3Jjypwh7zl27jiBaQTmRVHcmMRMQPiQCB8SK4sRVVPGxk9LW8blkrxINyhzJJw24FxCFf2SjK2wZWwSMjcHKqc/Cu/EYdVobksiqdmdPnbmu44viV4vDggOgBSWUPJ+MxAyxC7DGwHx3yw2Gp4f4U7t/Qlu51+SD/9F4uPgp/c/wDFY4r91S/OJK+Vml0a++sP5kn8hq+0v277URDUjF9/e5P8Q39U11x/TXYvQrxOv1N4c8HEroSgjxHMqH8ZH3BHy3X5rWOBmpUItcMiZLMlHF+qjXNibSG1KyyR+CxB1LpK6W8NQNRJGcA9vjiuSns5U6vSSlknf/ss53ViOdKpAvFbUk4AMhz/APzyV049f+PNdnqiI6k1setwOoT2hK5Olo3G6521Kw2OMZ9r6q4ZbJf8ZeJbpCtuN3Av7x2tLfw/GYCOBNznAHYDGWILHGwyfnXqUo9FSSnK9tWUebPTfL1k1va28LnLRQpGx9SiBSftFfLVpqdSUlxbZstDoVmSKAUAoBQCgFAKAUAoBQCgFAKAUBxoeU7FHV0s7ZXVgysIUDBgcgg4yCDvmt3iazVnN27SLI600SuCrqGU9wwBB+YNYptZokxW1lHFnwo0TPfSoXOPXAqXJvVgxcT4RBdALcwxTBTkCRAwB9RkbVMKk6bvB27CGrn5w3g9vbKy28MUStuwjRVB2xuAN6Tqzm7ybfaLHJbkLhpfX9Ct898aBp/y+7+ytv6yva2+/EjdR0L7lu0nKma1gkKqEXXEraVHZRkbAZO3xrOFerD5ZNd5NkbtnZxwoI4UWNF2CKAFGTnYDYbk1SUnJ3k7sk4c/InDnfW1nBqJyfYwCfio2P2VusZXSspsjdRWXXmBY5bNY1VFWJ1VVACgBl2AGwFepsptxm3zX1M5na6T8R+i8Fu5wurwpJZdOcZ0Qo2M+WcVhj4dJiow5pLzZMXaJDuI8+Wlw5km4RbM5OS3ikFj6tiMaj867YYOpBbsart2fcrvLkbp6oQ+CIP7KtfBByItY0Z9dPhYz8ap/p8t7f6V358fUnf6j74Z1JgXMCcKtY45mVJFVgFbJwNSiIBsZ86ipgJv43Vba0/LhS6i4uH8tWdu4kgtYInGQGSJVYZ2O4Ga8WderNWlJtdppZGF+ULAsWNnalidRJhTOc5znHerf1Na1t9+LG6jZ47wu2uY8XscTou+ZQML8QT7v1GqUqlSD/ttp9QaXE5XKnDeGAu3DktmK+wzxYc7jOnXv3HcA1tXqYjJVW+x+xCS4G/Z8rWULiSG0t43XsyRIrDbGxAyNiazliKslaUm12k2RrX3I/D5mLSWcBY7khApJPmdOMmrRxdeKspsbqNzg/LdpZkm2t4oidiyoAxHoW74+uqVK9Sp88mwkkdQ1kSVDwfrM9xPDEbNFEsiR6vGJI8RguceHvjPrXs1NlKEXLf0TenLvM1MtTivEY7WGSaZtMcalmPwHkPUnsB5kivJpwlOSjHVmjdip4OtM0jqkVgGZ2CoomOoknAGPD71672VGKvKfl9zPf6i3bNnKKZVVXIBZVOpQcbgEgZx64rxpWvloaGaoAoBQCgFAKAo/qD1Ev4L+aG3kEMcJChfDRi3shtTF1J3ztjG2PnXu4PA0ZUVKSu31mUpO5bXKnE2u7O3nkUK8sauwHbJG5GfI9x8CK8ivTVOrKC0TNE7o61YkigFAKAUAoBQCgFAKAUAoCO808l2vEmRroOTGCq6XK7MQT279hXTQxVSimocSHFMycI5RtrW1ktI1Ywy6tas7EnWoVhnORkAdjUVMTUnUVRvNfQJJKxxr/prwxYpGW1AIRiD4kvcKT+PW0cfiHJLe8l7EbqKI5PtUnvLWOUakklRXGSMhjuMjBH1V7+Jk4U5SjqkZLUvyXp5wmAGV7dEWP2y7SyALp3ySZMbYr59Y3Ey+FSvfqXsa7qI9xfrVbxsVtreSYDbWzCJT8RkM2PmBXRT2TNr45W8yrqHT5U6rWt7IsMqNbyOdKaiGRmPZQwxgnyyBnt32rOvs2pSjvJ3XmSppkE6y80R3kotljdWtpXVmbGltgNsHPl5137Nw8qcekb+ZIrN3yNbpvz9FwmKZJYpZPEcOCmnAAUDfJHpVsbgpYiScWlZWzIjKxZnMvU62sdCtHM8rxrKEUAAK4yMsxA9e2e1eXQwFSrdppK9jRySI3H1wTV7Vm4X1EoLfYVA/bXU9kO2U/Ir0hYXK3M9vxKLxbZjscOjDDoe+GH+oJB8jXnV8POjLdn/ANl07nZbtWBJ5O5T/vdn+nh/qrX12I/Tn2P0MFqTrrNzj9Jm+iQt9xhb7oQdnlHl8k3H52fQVwbNwu5HpJavTqX39C03fIk3R3kfwEF7dL91cfclI3jQj3j6Mw+xT8SK5do4vffRQ049f2XqWhHiSLnLqJbcMcRSJLJKVD6UUABSSASzEDuD2z2rmw2BqV1vJpIlySIknXBNXtWb6fUSgt9mgD9tdn+kO3z+RXpCY2vP1tPZTXluHkEA1SRbLKvrkE47ZOQcHScHauKWDqRqqnLK+j4Ft5Wuc/lTqhBxC5W3SGWNnDFS5TBKjURsxOcAn6q0xGz50Yb7afZcKdzrc785xcKWJpUeQykhVTGcKASdyNhlR+sKyw2FliG1F2sHKxm5L5rj4pC0sSOmlzGVfGchVbOxIwQwquJw0qEt2WeVyU7kc5j6s29lcS27QTOYjpLKU050gnGWztnH1V00dm1KsFNNK/aVc0ji82c6cN+k6b3hrSzIqZZljJGuNZApy2+NWMHbOa3w+ExG5enUsnfnzsQ5K+aLP4HfLcW8M0a6EkjWRVOPZDKCBttsDXlVYOE3F8GXRvVQkUAoBQCgFAKAUAoBQCgFAKAUBq8V/wCBL+jb+U1aHzIM8w8gffCy/TR/xFfVYz9GfYzCOpZ/XzjDJFBaqcLKWkk+IjK6V+Wo6vmgrytk0k5SqPhku8vN8CK9OuKcJtYmbiCeLOzHAaEyKiDYBdiMnck99wPKuvGU8TUlalku21yItLUjvOk1m90z8NBWFlDadJQK+4YKD2Gyn4FjjtXThlVVO1XXxyKu18jvc+2cLWVheomJ7oFp31MdbhVycEkD2snYedc+ElJVZ0m8o6eJMtEzrdIOUbTiEFw13D4jJIFU63XAKA49lh5msdo4mrRnFQdsurmTBJ6kx56g4PbPFJxFQ8iRiKKIamYopOMoDuBkjL7d/OuLCvFTTjS0vdv7+xaW7xK25t5l4XdQtHa8OMEmxSVVjjIIP4QQnUCMjB9a9TD4fEQledS64rN+pRtPgbHQ68ZOJFAfZkhYMPLKFWB+r2h+saptSKdC/JomGp6AbtXzxqeP7SYpodSVZcMrDuCuCCPkRmvs5JO6ZzmzLBLbOhkQq+EmUSLkMD7Skg9wcdj8QaopRmnZ81kD1Bynx9OIWsdxHtqGGXzVxsyn5H7Rg+dfK16Lo1HBm6d0R3qEvCY5I5+KAPIqlY4xqZmGc7ovcA53b2dz5104P+pknGjpxf39syJW4lZc18zcKuYGjteHGGT8CVVjjII/GCE6gdwQfWvUoYfEwmnOpdcVm/UzbXIx9Hm1X5gbeO4gkidfIjTq/wBCP1j61O0cqO9xTTQhqcnldmsOKwB/ehuRC57d3MTH7CTW1e1XDya4q/1IWTJV1numuuJw2se5RUiA/wDUnbP8PCrk2bFU6DqPjd9y/GWnm7Gx0C4qFmuYGOA8azDPYeGdLfaHX/LVdrU7xjLk7eIgyIcCtv7U4qgIys9w0zZ/5eoyMD+qNP1iuyrLoMO+pW79CqzZn6q/fa7/ADk/ox1XAft4d/qyZal9ch/e2y/w0X9Na8DFfrz7X6msdDu1zkigFAKAUAoBQCgFAKAUAoBQCgNXiv8AwJf0bfymrQ+ZBnmHkD74WX6aP+Ir6rGfoz7GYR1LI/2gOHMfotwBlF1xMfQtpZft0sPs9a8zZM18UOOTL1CJ8h2XCbhCnEneGYMcOZSkbqe2/uqw3GD32Izvjrxc8TB3pK67LtFY24ksm5V5dXH+9hiSAAl1rOScDZMmuRYnHP8Aj/8AJa0TF1p4QlrZWEUIPhRO0YycndMjJ/VNTs2q6lWcpavPzE1ZI1ejHNVrZR3EV1KsRZ1kUtnSw06SM+owNj3ztnBq+0sNUqOMoK/AiDSIFzhfNcXt1JIxJMrqD6KjFVAHwUAY+Fehh4KFKMVyRV6lnc2Q8FteGOLUWskskemJhoknLNtr1HLLjck7YxjvgV5WHeLnXW/dJPPguwu91IinRb76x/opP4CuzaX7d9qKw1PRDdq+bNjyZyvGGurRWAKtPCpBGQQZFBBHmCK+vru1ObXJ+hzou/rNyt9LtRcxDM1uCTju0Xdh+r7w+TDzrwtm4jo6m49H6/mRrNXRX/SHmv6FdeDK2ILghTnssnZG+APun5qfwa9HaOG6WnvLVenEpB2ZHefLySbiF20mSwmdAD5LGxVR9gH7fWujCwjGjBLkvPUiWpZPMUPBbXhb/RhaySyRFYn9iScuwxqycspBOT204xtsK8yjLFzxC37pJ58Fb88S73bEQ6OffWH82T+ma7Npft32orDUy9ZuFm34k0ibCdFmU+jj2Gx8cqrfrVGzam/QSfDL6iazNvkVjxTjxuWGwZ7kj0VVEcY+YLR/Yaril0GD3OxfV/UmOcjicUkbhXFLoJtpMyKPyZ4mMf2a4z+rW0EsRh436vJ5+jI0ZK+gPCNU09yRtGghQ/lOdTfWAq/565NrVfhjDnn+eZMERXqr99rv85P6MddeA/bw7/VkS1L65D+9tl/hov6a14GK/Xn2v1NY6HdrnJFAKAUAoBQCgFAKAUAoBQCgFAYrqHWjpnGpSufTIxUp2dwVhy/0d+iXEE/0zX4Tq+nwNOrSc4z4px9lerW2p0kJR3Nev7FFCxZfErCO5ieKdA8bjDK3Yj/Q+YI3BANeXCcoSUouzRcqvivRJSxNrdFF/Elj1kfJgy7fMZ+NetT2s7fHG/Y7GbpmKy6Ibjx7z2fMRxYb6mZzj7KmW18vhh4v7DoyyuZuXYuIWxt59WDghhjUrL2YbYz38twSK8yhXlRnvxLtXKuk6HSEkC9TT6+CdWPl4mP216q2vH/Z5/Yp0Z3+bOksd24lgm8GUqqyZTUjlVC6sagVY4GcEg47ZyTz4faUqa3ZK64c0S4XNDhHRSNNZurgyEqQoRNCqxBAY+0S2NiBt23zWlTa0nbcjbzIUDpcmdLjw67S5+l+JpVlKeDpzqXHfxDjfB7eVZYnaHTU3Ddt3/YlQs7ljGvNLlT8J6MfR5oZfpurwpEkx4GM+GwbGfFOM4xmvXqbV34uO5qmtefcZqBbBGe9eQaFS8Q6JI8kjRXXhxsxKx+Dq0AnOnPiDIHYbdsV7ENrNRScbvnf7GfRm5x/pJ9KVH+lYuQoWSQx+xLpGFYrryr6QoLBiDjOMms6W0+jbW78PBX08tCXC5qcG6KRoSbq4MmxCrGmhQSCAzHUS2NjgY7b5G1XqbWk8oRt25kKB0eT+lZ4ddx3P0vxNAYFPB06tSFe/iHG5B7eVZ4naPTU3Ddtfr+xKhZna6g8jLxYQ/dfBaIthtGvKuBlcal81U5+B9awwmMeHbyvcmUbmLp9yCvCWmbxvGaUKufD0aQuo495s5J/dFTi8Y8RZWtbruIxsaXPHTEcSufpC3HgkoqMvha8lSfazrXyIGMfg1phdoOhT3N2+fP7ESjckPI/K68LtvAV/EJdpGfTp1Fu22TjChR38q5sViHXqb9rdRaKsiJ819J/p13Nc/S/D8UqdHg6saUVO/iDPu57eddlDaXRU1Ddvbr6+wq4XZPeA8O+i20EGrX4UaxasY1aFC5xk4zjtmvPqz6SbnzdyyVkb9ZkigFAYrq4WJGkkYKiKXZj2CqMkn5AVMYuTSWoMXDL9LmJJYiSjjIyCD9YO4PwNTODhJxYNqqgUBo8U4tHbaBIWLOcIiKzuxG5wqgnAG5PYeZFXhTlO9uBDZ+8L4pHcqxjLZRtDqylHRgAcMrAEbEH4ggjY0nTlB5hM+BxUG4MCJIxUBpHAXw49QJVWJYEsQOyg4yM4yKno3ub7fZzYuDxUfSPo6JI7BQzuoXRGG1adRLAktpOAoJGxOAQadH8G+32df51i50KzJNSfiCpNHCc65Fdlx2Aj06id/V1H11dQbi5cFbzBt1QCgFAKAUBrcQv47dDJMwRBgZPmScAADcknAAG5J2q0ISm7RBh4ZxVbgkKk6YAP3WF48g5xjWoz23HcbZAzVp03DVruafoQmb9ZkigFAKAUAoDT4nxKO2QPM2ATpUAFmZj2VFUFmY4OwGdjV4U5Tdohs/eHX4nBISVMHGJI2Q9gdtQ3G/cVE4br9ncG3VQKAUAoBQCgFAKAUAoBQCgI7zRFLcNHbQ4AJE0rurGPRGw0xnBGS7YyM+6jg99+ig4wTnLsXPPj3etiHyMnJcUkcDxzDDJPONgQpDTu4K5304cY3PzqMQ4uaceS9EgiP8ADuGMWs5iJfFlu5ZmZi/3OErOwTB2RSPCXSRuTnvXROorTjlZRS4ZvLP1K2J9XAXIzfzi34h406v4bWwijdY2cK4kdpFOkHSXHgkZ97w8dxXTFb9Hdjre78MvDPxI4mfleN3e5uXRoxPIDGjDS/hxxqis6ndSxDNg7gFc4ORVazSUYJ3ss+29wjHypw5Ve7uDGVea4k3IIOhCsY7+TGMuPzs1NebajC+iXnn9bBIcscPUT3lwU0vJOyqSCDojVE2z5F0ds9jqyKVpvdhC+i9bv0YRrcLXPEpmCmVWUt4rI6tAyaI/BBYaWR8M40+YYnOoGrT/AEEtOrLPV37VoQtTFzFZCa6nkmieSO2szpUBsO8rOzKAPfIEMW3qw2zirUp7tNKLs5S8LemrD1N67S4g4VpjMjXCWyrqA1SFljAZgDuz9yB5nFZxcJ17vRvu19CeBqct2qC7Z7RZFthAEcuJAJZS4Kt903ZlUMGfzMgBJK4F60n0dp/NfLTJd3B8F1dZC1yNu2sPG4hPNIH0wrFFECWCagrSM4HuscShdXlhhVJT3aKiuN2/S3kTxOPzdbPcXTQyOY4jCoibwZZBrdnDunhsFEq4j0ls6c5A3atsPKMKakld3zzS5Wvfg87218CHqTmNcADJOBjJ7n51wliP80DRNaTOjvDFI7PoVnKM0TIkhRQWYDLDYba8+WR0Uc4yinZtfXQhmTlq8kmkuGZ5HhDqsReLwz7uptPsqWUFgoJ/EO5qK0YxUUlnxzuEYuX7DVcXVzIH1GdkjDagFSNEiJVTt7TIx1AbjFTVnaEYLln33flcJcThcxxtK96jpM1ySsdlpEmlA0S6ZUYDQpEpkLsTkBADtpB3otRUGmt3+WnPTnpay+5Vkh5yZhajGogywCQoCSI/HQyHCgnGkNnHkTXPh7b/AHO3bZ2LPQ/OW5mmnu5isiqXSKMOrKSkcStqCsAQC0j/AGVNZKMYx6m33v2SCIs6rdSTtF4z3L3oEZHiBIEt3SN3De4oIikzj3ywXftXVnBJO26o56Z3zXXxXZqV1LJrzS5GuPSeDe2s8qu0Cxyx6lRnEcshj0swUEgFVkXVjAzgkaq6aS3qUorW6falf7ZEPU7KXniwmSAEkhtGpWTJXIGzAHBI7+Y3GxzWDjuytIkh3LUGqazeITiVY2a9kkWRS5ZMeG+sAFvFOoAe4sZAwGGe2s7Rmna1/hSt4rqt49pRHT5itBNdZlSR4YLWRyg1aJGlYYUgbOQIm9nfBZT6VlSluwy1bXdb01Jepq8s8HeCe0z4hZbIieRmY65GaEKGLd9OmXA8gfjV61VSjL/LJcln9gkYuY5onvpFnWWVYrZQsEYdhLJM7HBC7EgRx4LHA16tsZE0VJUlutK8tXbJJfdh6nUmW5teFBQzNdR26qXA8Rg4QBnA7yFd2/Kx8ayTpzxF/wCLfZly6voTnY1OV7WP6bK0EcojW3jQSyB8zM8jl2LP7TkeGgyd99tiM3ryfRJSavd5K2WnLTUhampzTw5rg8Rk0ysUhS3gUawvi6WcSKBsSGlQah20H41ahNQ6NZatvs0t5aBrU73OCEWE5BOqKPxgdWnLQYlGT8Sgz8zWGHzqxXN28ciXofXK8bMj3MuoPct4gVs5SMDESYPunQAzD8d3qK7SaguGXa+L8dOqwR26xJFAKAUAoBQCgFAKAUAoBQCgFAKAUAoBQCgFAKAUAoBQGtw6zSGMJGNKgk4yTuzFickknJJP11acnJ3YNmqgUAoBQCgFAattZojyuow0jBnOSclUCjucDYDYfE9yas5NpJ8AbVVAoBQHP4tYpP4aSgsuvVp1EKxVSRqAOHGQDpbIyBttV4TcLtEM6FUJ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" name="AutoShape 2" descr="Resultado de imagen para CONVEN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CONVEN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8" name="Picture 6" descr="Resultado de imagen para CONVEN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" y="2348880"/>
            <a:ext cx="2519065" cy="27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44206"/>
              </p:ext>
            </p:extLst>
          </p:nvPr>
        </p:nvGraphicFramePr>
        <p:xfrm>
          <a:off x="3347864" y="1988840"/>
          <a:ext cx="5184575" cy="2620951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Con: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IDEA Servicios Administrativos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Estadías  a los alumnos de UTG.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15/01/2018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Universidad Estatal de Sonora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Impulsar desarrollo de proyectos y programas de investigación científica, tecnológica y educativa. 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09/02/2018</a:t>
                      </a:r>
                      <a:endParaRPr lang="es-MX" sz="105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B050"/>
                </a:solidFill>
              </a:rPr>
              <a:t>ADMINISTRACION Y FINANZAS</a:t>
            </a:r>
            <a:br>
              <a:rPr lang="es-MX" sz="2800" b="1" dirty="0" smtClean="0">
                <a:solidFill>
                  <a:srgbClr val="00B050"/>
                </a:solidFill>
              </a:rPr>
            </a:br>
            <a:r>
              <a:rPr lang="es-MX" sz="2800" b="1" dirty="0" smtClean="0">
                <a:solidFill>
                  <a:srgbClr val="00B050"/>
                </a:solidFill>
              </a:rPr>
              <a:t>RECURSO Y PERSONAL</a:t>
            </a:r>
            <a:endParaRPr lang="es-MX" sz="2800" b="1" dirty="0">
              <a:solidFill>
                <a:srgbClr val="00B05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6984776" cy="288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A" sz="1800" b="1" dirty="0"/>
              <a:t>Recurso recibido durante </a:t>
            </a:r>
            <a:r>
              <a:rPr lang="es-PA" sz="1800" b="1" dirty="0" smtClean="0"/>
              <a:t>el periodo de enero - abril 2018</a:t>
            </a:r>
            <a:endParaRPr lang="es-MX" sz="1400" b="1" dirty="0" smtClean="0"/>
          </a:p>
          <a:p>
            <a:endParaRPr lang="es-MX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84168" y="4471208"/>
            <a:ext cx="2817432" cy="1631216"/>
          </a:xfrm>
          <a:prstGeom prst="rect">
            <a:avLst/>
          </a:prstGeom>
          <a:noFill/>
          <a:ln cmpd="dbl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/>
              <a:t>PERSONAL ENE-ABR</a:t>
            </a:r>
            <a:endParaRPr lang="es-ES" sz="1400" b="1" dirty="0" smtClean="0"/>
          </a:p>
          <a:p>
            <a:pPr lvl="0"/>
            <a:r>
              <a:rPr lang="es-ES" sz="2800" dirty="0"/>
              <a:t>9</a:t>
            </a:r>
            <a:r>
              <a:rPr lang="es-ES" sz="1600" dirty="0" smtClean="0"/>
              <a:t>         </a:t>
            </a:r>
            <a:r>
              <a:rPr lang="es-ES" sz="1200" dirty="0" smtClean="0"/>
              <a:t>Profesores de Tiempo Completo</a:t>
            </a:r>
            <a:endParaRPr lang="es-MX" sz="1200" dirty="0" smtClean="0"/>
          </a:p>
          <a:p>
            <a:pPr lvl="0"/>
            <a:r>
              <a:rPr lang="es-ES" sz="2800" dirty="0" smtClean="0"/>
              <a:t>41   </a:t>
            </a:r>
            <a:r>
              <a:rPr lang="es-ES" sz="1400" dirty="0" smtClean="0"/>
              <a:t>Profesores de Asignatura</a:t>
            </a:r>
            <a:endParaRPr lang="es-MX" sz="1400" dirty="0" smtClean="0"/>
          </a:p>
          <a:p>
            <a:pPr lvl="0"/>
            <a:r>
              <a:rPr lang="es-ES" sz="2800" dirty="0" smtClean="0"/>
              <a:t>31 </a:t>
            </a:r>
            <a:r>
              <a:rPr lang="es-ES" sz="1600" dirty="0" smtClean="0"/>
              <a:t>    </a:t>
            </a:r>
            <a:r>
              <a:rPr lang="es-ES" sz="1400" dirty="0" smtClean="0"/>
              <a:t>Administrativos</a:t>
            </a:r>
            <a:endParaRPr lang="es-MX" sz="1400" dirty="0" smtClean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10823" y="3717032"/>
            <a:ext cx="576064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RECURSOS EJERCIDOS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5600" b="1" dirty="0" smtClean="0"/>
              <a:t>Presupuesto ejercido durante el cuatrimestre enero - abril </a:t>
            </a:r>
            <a:r>
              <a:rPr lang="es-MX" sz="5600" b="1" dirty="0" smtClean="0"/>
              <a:t>2018</a:t>
            </a:r>
            <a:endParaRPr kumimoji="0" lang="es-MX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91808"/>
              </p:ext>
            </p:extLst>
          </p:nvPr>
        </p:nvGraphicFramePr>
        <p:xfrm>
          <a:off x="827583" y="2085815"/>
          <a:ext cx="7560842" cy="1428246"/>
        </p:xfrm>
        <a:graphic>
          <a:graphicData uri="http://schemas.openxmlformats.org/drawingml/2006/table">
            <a:tbl>
              <a:tblPr firstRow="1" firstCol="1" bandRow="1"/>
              <a:tblGrid>
                <a:gridCol w="1031497">
                  <a:extLst>
                    <a:ext uri="{9D8B030D-6E8A-4147-A177-3AD203B41FA5}">
                      <a16:colId xmlns:a16="http://schemas.microsoft.com/office/drawing/2014/main" val="1626864829"/>
                    </a:ext>
                  </a:extLst>
                </a:gridCol>
                <a:gridCol w="1190854">
                  <a:extLst>
                    <a:ext uri="{9D8B030D-6E8A-4147-A177-3AD203B41FA5}">
                      <a16:colId xmlns:a16="http://schemas.microsoft.com/office/drawing/2014/main" val="1631915176"/>
                    </a:ext>
                  </a:extLst>
                </a:gridCol>
                <a:gridCol w="1082595">
                  <a:extLst>
                    <a:ext uri="{9D8B030D-6E8A-4147-A177-3AD203B41FA5}">
                      <a16:colId xmlns:a16="http://schemas.microsoft.com/office/drawing/2014/main" val="647271542"/>
                    </a:ext>
                  </a:extLst>
                </a:gridCol>
                <a:gridCol w="954415">
                  <a:extLst>
                    <a:ext uri="{9D8B030D-6E8A-4147-A177-3AD203B41FA5}">
                      <a16:colId xmlns:a16="http://schemas.microsoft.com/office/drawing/2014/main" val="3644910881"/>
                    </a:ext>
                  </a:extLst>
                </a:gridCol>
                <a:gridCol w="1127630">
                  <a:extLst>
                    <a:ext uri="{9D8B030D-6E8A-4147-A177-3AD203B41FA5}">
                      <a16:colId xmlns:a16="http://schemas.microsoft.com/office/drawing/2014/main" val="2976967616"/>
                    </a:ext>
                  </a:extLst>
                </a:gridCol>
                <a:gridCol w="1082595">
                  <a:extLst>
                    <a:ext uri="{9D8B030D-6E8A-4147-A177-3AD203B41FA5}">
                      <a16:colId xmlns:a16="http://schemas.microsoft.com/office/drawing/2014/main" val="3702885614"/>
                    </a:ext>
                  </a:extLst>
                </a:gridCol>
                <a:gridCol w="1091256">
                  <a:extLst>
                    <a:ext uri="{9D8B030D-6E8A-4147-A177-3AD203B41FA5}">
                      <a16:colId xmlns:a16="http://schemas.microsoft.com/office/drawing/2014/main" val="1261994597"/>
                    </a:ext>
                  </a:extLst>
                </a:gridCol>
              </a:tblGrid>
              <a:tr h="366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SUBSIDIO FEDERAL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AMPLIACIONES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SUBSIDIO ESTATAL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AMPLIACIONES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0955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5226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FEBRERO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1´758,014.00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1´758,014.00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2´180,232.00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2´180,232.00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389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879,007.00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879,007.00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1´090,116.00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1´090,116.00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24310"/>
                  </a:ext>
                </a:extLst>
              </a:tr>
              <a:tr h="21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ABRIL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879,007.00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879,007.00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97659"/>
                  </a:ext>
                </a:extLst>
              </a:tr>
              <a:tr h="21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3´516,028.00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3´516,028.00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3´270,348.00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3´270,348.00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38389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69761"/>
              </p:ext>
            </p:extLst>
          </p:nvPr>
        </p:nvGraphicFramePr>
        <p:xfrm>
          <a:off x="107503" y="4293096"/>
          <a:ext cx="5832648" cy="1764792"/>
        </p:xfrm>
        <a:graphic>
          <a:graphicData uri="http://schemas.openxmlformats.org/drawingml/2006/table">
            <a:tbl>
              <a:tblPr firstRow="1" firstCol="1" bandRow="1"/>
              <a:tblGrid>
                <a:gridCol w="851792">
                  <a:extLst>
                    <a:ext uri="{9D8B030D-6E8A-4147-A177-3AD203B41FA5}">
                      <a16:colId xmlns:a16="http://schemas.microsoft.com/office/drawing/2014/main" val="1087938339"/>
                    </a:ext>
                  </a:extLst>
                </a:gridCol>
                <a:gridCol w="1064741">
                  <a:extLst>
                    <a:ext uri="{9D8B030D-6E8A-4147-A177-3AD203B41FA5}">
                      <a16:colId xmlns:a16="http://schemas.microsoft.com/office/drawing/2014/main" val="366776200"/>
                    </a:ext>
                  </a:extLst>
                </a:gridCol>
                <a:gridCol w="998017">
                  <a:extLst>
                    <a:ext uri="{9D8B030D-6E8A-4147-A177-3AD203B41FA5}">
                      <a16:colId xmlns:a16="http://schemas.microsoft.com/office/drawing/2014/main" val="1379354129"/>
                    </a:ext>
                  </a:extLst>
                </a:gridCol>
                <a:gridCol w="946909">
                  <a:extLst>
                    <a:ext uri="{9D8B030D-6E8A-4147-A177-3AD203B41FA5}">
                      <a16:colId xmlns:a16="http://schemas.microsoft.com/office/drawing/2014/main" val="1359539019"/>
                    </a:ext>
                  </a:extLst>
                </a:gridCol>
                <a:gridCol w="979561">
                  <a:extLst>
                    <a:ext uri="{9D8B030D-6E8A-4147-A177-3AD203B41FA5}">
                      <a16:colId xmlns:a16="http://schemas.microsoft.com/office/drawing/2014/main" val="3219946029"/>
                    </a:ext>
                  </a:extLst>
                </a:gridCol>
                <a:gridCol w="991628">
                  <a:extLst>
                    <a:ext uri="{9D8B030D-6E8A-4147-A177-3AD203B41FA5}">
                      <a16:colId xmlns:a16="http://schemas.microsoft.com/office/drawing/2014/main" val="13729780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CAPITULO DEL GASTO</a:t>
                      </a:r>
                      <a:endParaRPr lang="es-MX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ASIGNACION</a:t>
                      </a:r>
                      <a:endParaRPr lang="es-MX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MODIFICADO</a:t>
                      </a:r>
                      <a:endParaRPr lang="es-MX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RADICADO</a:t>
                      </a:r>
                      <a:endParaRPr lang="es-MX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EJERCIDO</a:t>
                      </a:r>
                      <a:endParaRPr lang="es-MX" sz="11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EJERCER</a:t>
                      </a:r>
                      <a:endParaRPr lang="es-MX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32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21´385,991.63 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21´385,991.63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5´215,633.16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16´170,358.47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39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s-MX" sz="105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3´120,352.70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3´118,852.70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447,199.92 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2´671,652.78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43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2´437,330.67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2´162,649.81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2´161,500.25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1,149.56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0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1,500.00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1,500.00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82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274,680.86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274,680.86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90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3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26´943,675.00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26´943,675.00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0.00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8´100,514.19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18´843,160.81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05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33772" y="836712"/>
            <a:ext cx="8676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</a:rPr>
              <a:t>INSTALACIÓN DE PANELES SOLARES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259632" y="1336957"/>
            <a:ext cx="6624736" cy="14546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El sistema fotovoltaico Instalado en la universidad cuenta con: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326 módulos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7 Inversores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25 micro inversores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1 estacionamiento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3212976"/>
            <a:ext cx="3707904" cy="27809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7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33772" y="836712"/>
            <a:ext cx="8676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</a:rPr>
              <a:t>INSTALACIÓN DE PANELES SOLARES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115616" y="1412776"/>
            <a:ext cx="6624736" cy="19595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El sistema fotovoltaico tiene una capacidad de 105 </a:t>
            </a:r>
            <a:r>
              <a:rPr lang="es-ES" dirty="0" err="1"/>
              <a:t>kWp</a:t>
            </a:r>
            <a:r>
              <a:rPr lang="es-ES" dirty="0"/>
              <a:t> y debido a las condiciones de la Ciudad de Guaymas nos permite </a:t>
            </a:r>
            <a:r>
              <a:rPr lang="es-ES" dirty="0" smtClean="0"/>
              <a:t>generar:</a:t>
            </a:r>
          </a:p>
          <a:p>
            <a:r>
              <a:rPr lang="es-ES" sz="2800" dirty="0" smtClean="0"/>
              <a:t>524 </a:t>
            </a:r>
            <a:r>
              <a:rPr lang="es-ES" sz="2800" dirty="0" err="1" smtClean="0"/>
              <a:t>kWh</a:t>
            </a:r>
            <a:r>
              <a:rPr lang="es-ES" sz="2800" dirty="0" smtClean="0"/>
              <a:t> diarios</a:t>
            </a:r>
          </a:p>
          <a:p>
            <a:r>
              <a:rPr lang="es-ES" sz="2800" dirty="0" smtClean="0"/>
              <a:t>16,660 </a:t>
            </a:r>
            <a:r>
              <a:rPr lang="es-ES" sz="2800" dirty="0" err="1"/>
              <a:t>kWh</a:t>
            </a:r>
            <a:r>
              <a:rPr lang="es-ES" sz="2800" dirty="0"/>
              <a:t> </a:t>
            </a:r>
            <a:r>
              <a:rPr lang="es-ES" sz="2800" dirty="0" smtClean="0"/>
              <a:t>mensuales</a:t>
            </a:r>
          </a:p>
          <a:p>
            <a:r>
              <a:rPr lang="es-ES" sz="2800" dirty="0" smtClean="0"/>
              <a:t>200,000 </a:t>
            </a:r>
            <a:r>
              <a:rPr lang="es-ES" sz="2800" dirty="0" err="1" smtClean="0"/>
              <a:t>kWh</a:t>
            </a:r>
            <a:r>
              <a:rPr lang="es-ES" sz="2800" dirty="0" smtClean="0"/>
              <a:t> anuales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12703"/>
            <a:ext cx="3515883" cy="26369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12703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33772" y="836712"/>
            <a:ext cx="8676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</a:rPr>
              <a:t>INSTALACIÓN DE PANELES SOLARES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259632" y="1392202"/>
            <a:ext cx="6624736" cy="14607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/>
              <a:t>Beneficios: </a:t>
            </a:r>
          </a:p>
          <a:p>
            <a:r>
              <a:rPr lang="es-ES" sz="2000" dirty="0" smtClean="0"/>
              <a:t>Económico: Del 50% al 120% de ahorro en energía</a:t>
            </a:r>
          </a:p>
          <a:p>
            <a:r>
              <a:rPr lang="es-ES" sz="2000" dirty="0" smtClean="0"/>
              <a:t>Ecológico: 35,870 kg de carbón quemados </a:t>
            </a:r>
          </a:p>
          <a:p>
            <a:r>
              <a:rPr lang="es-ES" sz="2000" dirty="0" smtClean="0"/>
              <a:t>Social: Ejemplo de sustentabilidad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2969840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5496" y="764704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Matrícula por Programas Educativos 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Mayo - Agosto</a:t>
            </a:r>
            <a:r>
              <a:rPr lang="es-MX" sz="3200" b="1" dirty="0" smtClean="0">
                <a:solidFill>
                  <a:srgbClr val="C00000"/>
                </a:solidFill>
              </a:rPr>
              <a:t> 2018</a:t>
            </a:r>
            <a:endParaRPr lang="es-MX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20633"/>
              </p:ext>
            </p:extLst>
          </p:nvPr>
        </p:nvGraphicFramePr>
        <p:xfrm>
          <a:off x="6372200" y="2348880"/>
          <a:ext cx="2232248" cy="2828925"/>
        </p:xfrm>
        <a:graphic>
          <a:graphicData uri="http://schemas.openxmlformats.org/drawingml/2006/table">
            <a:tbl>
              <a:tblPr/>
              <a:tblGrid>
                <a:gridCol w="1054605">
                  <a:extLst>
                    <a:ext uri="{9D8B030D-6E8A-4147-A177-3AD203B41FA5}">
                      <a16:colId xmlns:a16="http://schemas.microsoft.com/office/drawing/2014/main" val="3176938088"/>
                    </a:ext>
                  </a:extLst>
                </a:gridCol>
                <a:gridCol w="1177643">
                  <a:extLst>
                    <a:ext uri="{9D8B030D-6E8A-4147-A177-3AD203B41FA5}">
                      <a16:colId xmlns:a16="http://schemas.microsoft.com/office/drawing/2014/main" val="2044360663"/>
                    </a:ext>
                  </a:extLst>
                </a:gridCol>
              </a:tblGrid>
              <a:tr h="2866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70250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90062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986059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67811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AFP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112990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315321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4194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IGP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50047"/>
                  </a:ext>
                </a:extLst>
              </a:tr>
              <a:tr h="2866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59812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73407"/>
              </p:ext>
            </p:extLst>
          </p:nvPr>
        </p:nvGraphicFramePr>
        <p:xfrm>
          <a:off x="179512" y="1988840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2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577261" y="652645"/>
            <a:ext cx="3989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s-E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ncubadora</a:t>
            </a:r>
            <a:endParaRPr lang="es-ES" sz="48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426131"/>
            <a:ext cx="91100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Marzo 2018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logra la Acreditación como Incubadora ante INADEM para participar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convocatorias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Emprendimiento.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64904"/>
            <a:ext cx="9110088" cy="38164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96" y="2777651"/>
            <a:ext cx="1440295" cy="15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75600" y="1969676"/>
            <a:ext cx="658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/>
              <a:t>UNIVERSIDAD TECNOLÓGICA DE GUAYMAS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57958" y="2854677"/>
            <a:ext cx="431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Pedro Guillermo Mar Hernández</a:t>
            </a:r>
          </a:p>
          <a:p>
            <a:pPr algn="ctr"/>
            <a:r>
              <a:rPr lang="es-MX" sz="1200" b="1" dirty="0" smtClean="0"/>
              <a:t>Rector</a:t>
            </a:r>
          </a:p>
        </p:txBody>
      </p:sp>
      <p:pic>
        <p:nvPicPr>
          <p:cNvPr id="9" name="8 Imagen" descr="LOGO UTGUAY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734" y="3717032"/>
            <a:ext cx="5851594" cy="12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5496" y="764704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Bajas por Programas Educativos 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Enero – Abril 2018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60848"/>
            <a:ext cx="5036466" cy="3027238"/>
          </a:xfrm>
          <a:prstGeom prst="rect">
            <a:avLst/>
          </a:prstGeom>
        </p:spPr>
      </p:pic>
      <p:sp>
        <p:nvSpPr>
          <p:cNvPr id="4" name="4 CuadroTexto"/>
          <p:cNvSpPr txBox="1"/>
          <p:nvPr/>
        </p:nvSpPr>
        <p:spPr>
          <a:xfrm>
            <a:off x="5292080" y="1841922"/>
            <a:ext cx="2645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B050"/>
                </a:solidFill>
              </a:rPr>
              <a:t>               </a:t>
            </a:r>
            <a:r>
              <a:rPr lang="es-MX" sz="4000" dirty="0" smtClean="0">
                <a:solidFill>
                  <a:srgbClr val="00B050"/>
                </a:solidFill>
              </a:rPr>
              <a:t>44</a:t>
            </a:r>
            <a:r>
              <a:rPr lang="es-MX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s-MX" sz="2400" dirty="0">
                <a:solidFill>
                  <a:srgbClr val="00B050"/>
                </a:solidFill>
              </a:rPr>
              <a:t> </a:t>
            </a:r>
            <a:r>
              <a:rPr lang="es-MX" sz="2400" dirty="0" smtClean="0">
                <a:solidFill>
                  <a:srgbClr val="00B050"/>
                </a:solidFill>
              </a:rPr>
              <a:t>       </a:t>
            </a:r>
            <a:r>
              <a:rPr lang="es-MX" sz="2400" dirty="0" smtClean="0"/>
              <a:t>Bajas totales</a:t>
            </a:r>
          </a:p>
          <a:p>
            <a:r>
              <a:rPr lang="es-MX" sz="4400" dirty="0" smtClean="0">
                <a:solidFill>
                  <a:srgbClr val="00B050"/>
                </a:solidFill>
              </a:rPr>
              <a:t>24</a:t>
            </a:r>
            <a:r>
              <a:rPr lang="es-MX" sz="2400" dirty="0" smtClean="0">
                <a:solidFill>
                  <a:srgbClr val="00B050"/>
                </a:solidFill>
              </a:rPr>
              <a:t>    </a:t>
            </a:r>
            <a:r>
              <a:rPr lang="es-MX" sz="2400" dirty="0"/>
              <a:t>D</a:t>
            </a:r>
            <a:r>
              <a:rPr lang="es-MX" sz="2400" dirty="0" smtClean="0"/>
              <a:t>eserción</a:t>
            </a:r>
            <a:r>
              <a:rPr lang="es-MX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s-MX" sz="4400" dirty="0" smtClean="0">
                <a:solidFill>
                  <a:srgbClr val="00B050"/>
                </a:solidFill>
              </a:rPr>
              <a:t>20</a:t>
            </a:r>
            <a:r>
              <a:rPr lang="es-MX" sz="2400" dirty="0" smtClean="0">
                <a:solidFill>
                  <a:srgbClr val="00B050"/>
                </a:solidFill>
              </a:rPr>
              <a:t>    </a:t>
            </a:r>
            <a:r>
              <a:rPr lang="es-MX" sz="2400" dirty="0" smtClean="0"/>
              <a:t>Reprobación</a:t>
            </a:r>
            <a:endParaRPr lang="es-MX" sz="2400" dirty="0">
              <a:solidFill>
                <a:srgbClr val="00B050"/>
              </a:solidFill>
            </a:endParaRPr>
          </a:p>
          <a:p>
            <a:pPr algn="ctr"/>
            <a:endParaRPr lang="es-MX" sz="800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15719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B050"/>
                </a:solidFill>
              </a:rPr>
              <a:t>COMPARATIVO</a:t>
            </a:r>
          </a:p>
          <a:p>
            <a:pPr algn="ctr"/>
            <a:r>
              <a:rPr lang="es-MX" sz="2000" dirty="0" smtClean="0"/>
              <a:t>Mismo periodo año 2017 y 2018</a:t>
            </a:r>
            <a:endParaRPr lang="es-MX" sz="7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79454"/>
              </p:ext>
            </p:extLst>
          </p:nvPr>
        </p:nvGraphicFramePr>
        <p:xfrm>
          <a:off x="2606570" y="5913152"/>
          <a:ext cx="3966356" cy="944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3178">
                  <a:extLst>
                    <a:ext uri="{9D8B030D-6E8A-4147-A177-3AD203B41FA5}">
                      <a16:colId xmlns:a16="http://schemas.microsoft.com/office/drawing/2014/main" val="2266927266"/>
                    </a:ext>
                  </a:extLst>
                </a:gridCol>
                <a:gridCol w="1983178">
                  <a:extLst>
                    <a:ext uri="{9D8B030D-6E8A-4147-A177-3AD203B41FA5}">
                      <a16:colId xmlns:a16="http://schemas.microsoft.com/office/drawing/2014/main" val="3807054640"/>
                    </a:ext>
                  </a:extLst>
                </a:gridCol>
              </a:tblGrid>
              <a:tr h="47242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2017-1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2018-1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58497"/>
                  </a:ext>
                </a:extLst>
              </a:tr>
              <a:tr h="47242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8.2%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73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75903" y="5589240"/>
            <a:ext cx="90711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PROMEDIO GENERAL ENE-ABRIL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9.06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508985"/>
              </p:ext>
            </p:extLst>
          </p:nvPr>
        </p:nvGraphicFramePr>
        <p:xfrm>
          <a:off x="179512" y="1558864"/>
          <a:ext cx="8712968" cy="403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96683" y="62068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APROVECHAMIENTO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ACADÉMICO POR CARRERAS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ENE-ABR 2018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5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n 34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5" name="Elipse 344"/>
          <p:cNvSpPr/>
          <p:nvPr/>
        </p:nvSpPr>
        <p:spPr>
          <a:xfrm>
            <a:off x="7236296" y="476672"/>
            <a:ext cx="43204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9.02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46" name="Elipse 345"/>
          <p:cNvSpPr/>
          <p:nvPr/>
        </p:nvSpPr>
        <p:spPr>
          <a:xfrm>
            <a:off x="7236296" y="5999375"/>
            <a:ext cx="43204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UTG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47" name="Elipse 346"/>
          <p:cNvSpPr/>
          <p:nvPr/>
        </p:nvSpPr>
        <p:spPr>
          <a:xfrm>
            <a:off x="3851920" y="836712"/>
            <a:ext cx="432048" cy="6764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8.88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82" r="1418" b="2775"/>
          <a:stretch/>
        </p:blipFill>
        <p:spPr bwMode="auto">
          <a:xfrm>
            <a:off x="0" y="1424762"/>
            <a:ext cx="9036496" cy="383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325" y="764704"/>
            <a:ext cx="9044821" cy="432048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00B050"/>
                </a:solidFill>
              </a:rPr>
              <a:t>BECAS OTORGADAS ENE-ABR 2018</a:t>
            </a:r>
            <a:endParaRPr lang="es-MX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896016170"/>
              </p:ext>
            </p:extLst>
          </p:nvPr>
        </p:nvGraphicFramePr>
        <p:xfrm>
          <a:off x="179512" y="1231877"/>
          <a:ext cx="6192688" cy="234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897597692"/>
              </p:ext>
            </p:extLst>
          </p:nvPr>
        </p:nvGraphicFramePr>
        <p:xfrm>
          <a:off x="153410" y="3553268"/>
          <a:ext cx="6192688" cy="162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2133495315"/>
              </p:ext>
            </p:extLst>
          </p:nvPr>
        </p:nvGraphicFramePr>
        <p:xfrm>
          <a:off x="153410" y="5229200"/>
          <a:ext cx="6192688" cy="78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6413110" y="2510711"/>
            <a:ext cx="23762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</a:t>
            </a:r>
          </a:p>
          <a:p>
            <a:pPr algn="ctr"/>
            <a:r>
              <a:rPr lang="es-ES" sz="4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99 </a:t>
            </a:r>
          </a:p>
          <a:p>
            <a:pPr algn="ctr"/>
            <a:r>
              <a:rPr lang="es-ES" sz="4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becas </a:t>
            </a:r>
          </a:p>
        </p:txBody>
      </p:sp>
      <p:graphicFrame>
        <p:nvGraphicFramePr>
          <p:cNvPr id="7" name="21 Diagrama"/>
          <p:cNvGraphicFramePr/>
          <p:nvPr>
            <p:extLst>
              <p:ext uri="{D42A27DB-BD31-4B8C-83A1-F6EECF244321}">
                <p14:modId xmlns:p14="http://schemas.microsoft.com/office/powerpoint/2010/main" val="2934615302"/>
              </p:ext>
            </p:extLst>
          </p:nvPr>
        </p:nvGraphicFramePr>
        <p:xfrm>
          <a:off x="153410" y="6093296"/>
          <a:ext cx="6192688" cy="7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269939" y="1154804"/>
            <a:ext cx="4390293" cy="11940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PERFIL </a:t>
            </a:r>
            <a:r>
              <a:rPr lang="es-MX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DOCENTE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ENERO – ABRIL 2018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7628" y="836712"/>
            <a:ext cx="1781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PTC´S</a:t>
            </a:r>
            <a:endParaRPr lang="es-E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03699" y="859939"/>
            <a:ext cx="14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PA´S</a:t>
            </a:r>
            <a:endParaRPr lang="es-E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969046" y="15800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</a:t>
            </a:r>
            <a:endParaRPr lang="es-E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9512" y="3485971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5 Maestría</a:t>
            </a:r>
            <a:endParaRPr lang="es-MX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14568" y="3944617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16 Maestría</a:t>
            </a:r>
            <a:endParaRPr lang="es-MX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4410197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2</a:t>
            </a:r>
            <a:r>
              <a:rPr lang="es-MX" sz="2000" dirty="0" smtClean="0"/>
              <a:t> Licenciatura</a:t>
            </a:r>
            <a:endParaRPr lang="es-MX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36704" y="3256879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3 Doctorado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14568" y="4613066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17 Licenciatura</a:t>
            </a:r>
            <a:endParaRPr lang="es-MX" sz="20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251520" y="2636912"/>
            <a:ext cx="86409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Resultado de imagen para maestros UTGUAYM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5" t="8798" b="15606"/>
          <a:stretch/>
        </p:blipFill>
        <p:spPr bwMode="auto">
          <a:xfrm>
            <a:off x="2699792" y="3054010"/>
            <a:ext cx="3430321" cy="22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980452" y="15800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s-E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0707" y="879820"/>
            <a:ext cx="9031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XXII </a:t>
            </a:r>
            <a:r>
              <a:rPr lang="es-ES" sz="2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Encuentro Regional Deportivo y Cultural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9" y="1468785"/>
            <a:ext cx="2903022" cy="217726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902" y="5085184"/>
            <a:ext cx="2920959" cy="1614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8" y="1468785"/>
            <a:ext cx="2631420" cy="1942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7" y="4846504"/>
            <a:ext cx="2353779" cy="176400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13388173"/>
              </p:ext>
            </p:extLst>
          </p:nvPr>
        </p:nvGraphicFramePr>
        <p:xfrm>
          <a:off x="2180986" y="2162423"/>
          <a:ext cx="4994654" cy="4001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27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14397</TotalTime>
  <Words>873</Words>
  <Application>Microsoft Office PowerPoint</Application>
  <PresentationFormat>Presentación en pantalla (4:3)</PresentationFormat>
  <Paragraphs>259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BECAS OTORGADAS ENE-ABR 2018</vt:lpstr>
      <vt:lpstr>Presentación de PowerPoint</vt:lpstr>
      <vt:lpstr>Presentación de PowerPoint</vt:lpstr>
      <vt:lpstr>Presentación de PowerPoint</vt:lpstr>
      <vt:lpstr>EVENTOS DESTACADOS</vt:lpstr>
      <vt:lpstr>EVENTOS DESTACADOS</vt:lpstr>
      <vt:lpstr>EVENTOS DESTACADOS</vt:lpstr>
      <vt:lpstr>EVENTOS DESTACADOS</vt:lpstr>
      <vt:lpstr>CONVENIOS</vt:lpstr>
      <vt:lpstr>ADMINISTRACION Y FINANZAS RECURSO Y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Universidad Tecnologica</dc:creator>
  <cp:lastModifiedBy>Usuario</cp:lastModifiedBy>
  <cp:revision>279</cp:revision>
  <cp:lastPrinted>2017-02-09T16:55:58Z</cp:lastPrinted>
  <dcterms:created xsi:type="dcterms:W3CDTF">2015-11-23T18:59:46Z</dcterms:created>
  <dcterms:modified xsi:type="dcterms:W3CDTF">2018-05-29T20:00:43Z</dcterms:modified>
</cp:coreProperties>
</file>